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08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4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6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94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63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3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53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96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52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788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185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61365-35EF-4C0A-8B61-5E82B4C6A656}" type="datetimeFigureOut">
              <a:rPr lang="uk-UA" smtClean="0"/>
              <a:t>13.12.24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78E43-2F48-4381-9F34-41832576AC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908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60"/>
            <a:ext cx="12214413" cy="684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2949143"/>
            <a:ext cx="2488474" cy="24884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581784" y="586039"/>
            <a:ext cx="7728473" cy="5457642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48" y="392628"/>
            <a:ext cx="7815943" cy="5651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28" y="2823214"/>
            <a:ext cx="2822168" cy="2822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59" y="426720"/>
            <a:ext cx="1062104" cy="106210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746577" y="3095468"/>
            <a:ext cx="2781680" cy="2346017"/>
          </a:xfrm>
          <a:prstGeom prst="ellipse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77" y="1041175"/>
            <a:ext cx="1667051" cy="16670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57" y="792549"/>
            <a:ext cx="1915677" cy="1915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95" y="1331355"/>
            <a:ext cx="1041248" cy="10866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10" y="1171119"/>
            <a:ext cx="1142901" cy="11585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20" y="1156524"/>
            <a:ext cx="1389597" cy="13895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3115" y="1254542"/>
            <a:ext cx="800305" cy="10866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36" y="1096273"/>
            <a:ext cx="1525416" cy="15254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" y="68466"/>
            <a:ext cx="882040" cy="970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78" y="724039"/>
            <a:ext cx="2074110" cy="2074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08" y="1003716"/>
            <a:ext cx="1704510" cy="17045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96" y="998888"/>
            <a:ext cx="1640254" cy="16402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56" y="1017358"/>
            <a:ext cx="1769611" cy="17696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45" y="1104041"/>
            <a:ext cx="1967088" cy="14753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95" y="1106634"/>
            <a:ext cx="1645875" cy="16458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35" y="1039323"/>
            <a:ext cx="1665932" cy="16659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76" y="157842"/>
            <a:ext cx="3174160" cy="31741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47" y="2155575"/>
            <a:ext cx="2800558" cy="273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27318 0.026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59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5 0.338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05586 0.3724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586 0.356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0.06172 0.367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6628 0.3733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06107 0.3696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5742 0.3613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06119 0.3525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6432 0.3062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6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5091 0.3243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05625 0.32107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05651 0.3289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6549 0.3428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6081 0.33449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38E9BE-9C58-4C8E-B9DD-E5851B40950B}"/>
</file>

<file path=customXml/itemProps2.xml><?xml version="1.0" encoding="utf-8"?>
<ds:datastoreItem xmlns:ds="http://schemas.openxmlformats.org/officeDocument/2006/customXml" ds:itemID="{40BFA504-A2B0-4281-BC2E-DF2CEAA47792}"/>
</file>

<file path=customXml/itemProps3.xml><?xml version="1.0" encoding="utf-8"?>
<ds:datastoreItem xmlns:ds="http://schemas.openxmlformats.org/officeDocument/2006/customXml" ds:itemID="{C06F7859-4A0F-4BF2-B2C0-CED749BF4C7E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7</cp:revision>
  <dcterms:created xsi:type="dcterms:W3CDTF">2024-12-05T14:50:34Z</dcterms:created>
  <dcterms:modified xsi:type="dcterms:W3CDTF">2024-12-12T22:39:22Z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