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0196" y="2767105"/>
              <a:ext cx="1448042" cy="1448042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hq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hq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24791" y="355523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2025ECDE-F4CE-5752-B0CF-B5A88B6F79E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836" y="1421668"/>
            <a:ext cx="3557169" cy="35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14</cp:revision>
  <dcterms:created xsi:type="dcterms:W3CDTF">2024-04-11T12:07:11Z</dcterms:created>
  <dcterms:modified xsi:type="dcterms:W3CDTF">2025-07-08T08:33:23Z</dcterms:modified>
</cp:coreProperties>
</file>