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" b="4583"/>
          <a:stretch>
            <a:fillRect/>
          </a:stretch>
        </p:blipFill>
        <p:spPr>
          <a:xfrm>
            <a:off x="4969712" y="2643034"/>
            <a:ext cx="1527296" cy="1387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11534" r="10906" b="1381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>
            <a:fillRect/>
          </a:stretch>
        </p:blipFill>
        <p:spPr>
          <a:xfrm>
            <a:off x="4958270" y="549190"/>
            <a:ext cx="1436466" cy="149491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124385" y="1296647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441565" y="2633345"/>
            <a:ext cx="3521710" cy="3521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18</cp:revision>
  <dcterms:created xsi:type="dcterms:W3CDTF">2024-04-15T16:33:00Z</dcterms:created>
  <dcterms:modified xsi:type="dcterms:W3CDTF">2024-07-04T16:00:15Z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