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3" name="Барб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94" r="-42327" b="1182"/>
          <a:stretch>
            <a:fillRect/>
          </a:stretch>
        </p:blipFill>
        <p:spPr>
          <a:xfrm>
            <a:off x="353136" y="1398450"/>
            <a:ext cx="4244340" cy="4244340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BADB111B-674B-2C6A-FB2A-DB77BA2AFC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4" y="1303707"/>
            <a:ext cx="3921114" cy="392111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9" y="1225446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04" y="1303707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2" y="158196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9" y="2283489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8" y="1797130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6" y="1382134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749344" y="2422785"/>
            <a:ext cx="3473527" cy="19871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26501" y="1423501"/>
            <a:ext cx="3287861" cy="39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8A59D9D-EAB1-4035-97B5-D14462A7E505}"/>
</file>

<file path=customXml/itemProps2.xml><?xml version="1.0" encoding="utf-8"?>
<ds:datastoreItem xmlns:ds="http://schemas.openxmlformats.org/officeDocument/2006/customXml" ds:itemID="{06870D74-43B8-4F86-9A85-B096A13498EE}"/>
</file>

<file path=customXml/itemProps3.xml><?xml version="1.0" encoding="utf-8"?>
<ds:datastoreItem xmlns:ds="http://schemas.openxmlformats.org/officeDocument/2006/customXml" ds:itemID="{9F8EAF00-6CA1-428F-8770-2C69C32CAB7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2024-04-04T14:54:00Z</dcterms:created>
  <dcterms:modified xsi:type="dcterms:W3CDTF">2024-12-17T17:37:24Z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