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715"/>
            <a:ext cx="4230370" cy="423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