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F04F1-FD37-1886-841D-A28B4EEBF111}" v="4" dt="2025-11-12T11:24:45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23F04F1-FD37-1886-841D-A28B4EEBF111}"/>
    <pc:docChg chg="modSld">
      <pc:chgData name="somovaasya3" userId="S::somovaasya3_gmail.com#ext#@slideedu.onmicrosoft.com::05b36399-d501-4a7b-87fd-615099445ab5" providerId="AD" clId="Web-{223F04F1-FD37-1886-841D-A28B4EEBF111}" dt="2025-11-12T11:24:45.743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223F04F1-FD37-1886-841D-A28B4EEBF111}" dt="2025-11-12T11:24:45.743" v="2" actId="1076"/>
        <pc:sldMkLst>
          <pc:docMk/>
          <pc:sldMk cId="3846553295" sldId="269"/>
        </pc:sldMkLst>
        <pc:picChg chg="mod">
          <ac:chgData name="somovaasya3" userId="S::somovaasya3_gmail.com#ext#@slideedu.onmicrosoft.com::05b36399-d501-4a7b-87fd-615099445ab5" providerId="AD" clId="Web-{223F04F1-FD37-1886-841D-A28B4EEBF111}" dt="2025-11-12T11:24:43.337" v="1"/>
          <ac:picMkLst>
            <pc:docMk/>
            <pc:sldMk cId="3846553295" sldId="269"/>
            <ac:picMk id="16" creationId="{CBB10680-E63B-46A0-934C-27F81612AD99}"/>
          </ac:picMkLst>
        </pc:picChg>
        <pc:picChg chg="mod">
          <ac:chgData name="somovaasya3" userId="S::somovaasya3_gmail.com#ext#@slideedu.onmicrosoft.com::05b36399-d501-4a7b-87fd-615099445ab5" providerId="AD" clId="Web-{223F04F1-FD37-1886-841D-A28B4EEBF111}" dt="2025-11-12T11:24:45.743" v="2" actId="1076"/>
          <ac:picMkLst>
            <pc:docMk/>
            <pc:sldMk cId="3846553295" sldId="269"/>
            <ac:picMk id="19" creationId="{F1EF14AF-3E2D-4AD9-BE11-FA81E5875C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F13711-3702-4CD3-AEA5-87F885D4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6" y="2543695"/>
            <a:ext cx="3786037" cy="37860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 descr="A cartoon snake with a black background&#10;&#10;AI-generated content may be incorrect.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2129"/>
            <a:ext cx="5227989" cy="52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F8D5F-FA8C-41E1-BDC5-D124958D442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0D6FBEC-D665-42AB-AB5D-8D1E76CDC7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CBA28-5C20-48E2-BB5C-89C08CE0944D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2024-07-26T18:01:35Z</dcterms:created>
  <dcterms:modified xsi:type="dcterms:W3CDTF">2025-11-12T11:24:52Z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