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58675" cy="6865460"/>
          </a:xfrm>
          <a:prstGeom prst="rect">
            <a:avLst/>
          </a:prstGeom>
        </p:spPr>
      </p:pic>
      <p:pic>
        <p:nvPicPr>
          <p:cNvPr id="205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11628"/>
          <a:stretch>
            <a:fillRect/>
          </a:stretch>
        </p:blipFill>
        <p:spPr bwMode="auto">
          <a:xfrm>
            <a:off x="8615194" y="2020679"/>
            <a:ext cx="2635192" cy="343370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p>
            <a:endParaRPr lang="ru-RU"/>
          </a:p>
        </p:txBody>
      </p:sp>
      <p:sp>
        <p:nvSpPr>
          <p:cNvPr id="5" name="Прямоугольник: скругленные углы 1"/>
          <p:cNvSpPr/>
          <p:nvPr/>
        </p:nvSpPr>
        <p:spPr>
          <a:xfrm>
            <a:off x="2505489" y="2050230"/>
            <a:ext cx="720451" cy="3571875"/>
          </a:xfrm>
          <a:prstGeom prst="round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907439" y="1617265"/>
            <a:ext cx="720451" cy="411197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248107" y="2609851"/>
            <a:ext cx="720451" cy="311938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6587173" y="1219200"/>
            <a:ext cx="720451" cy="451003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" y="5433150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53127"/>
            <a:ext cx="1555099" cy="155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 bldLvl="0" animBg="1"/>
      <p:bldP spid="16" grpId="0" bldLvl="0" animBg="1"/>
      <p:bldP spid="17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yanag</cp:lastModifiedBy>
  <cp:revision>1</cp:revision>
  <dcterms:created xsi:type="dcterms:W3CDTF">2024-11-15T13:31:54Z</dcterms:created>
  <dcterms:modified xsi:type="dcterms:W3CDTF">2024-11-15T13:31:54Z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F0134F587D534D6FBE6A565F769389FF_12</vt:lpwstr>
  </property>
  <property fmtid="{D5CDD505-2E9C-101B-9397-08002B2CF9AE}" pid="3" name="KSOProductBuildVer">
    <vt:lpwstr>1033-12.2.0.18911</vt:lpwstr>
  </property>
</Properties>
</file>