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F9CC-36B2-4138-8F36-BC953A753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44760C-250C-4775-98DF-51CF2DB0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0574D4-6F78-4BC0-962A-04F07CB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561C07-0885-4B0B-9DF4-D93038DD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7659E7-ACBA-48A4-991E-0313C8F3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8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F2A1-39B7-439C-BCF1-5BEA4935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6705A1-69C7-4E67-B438-98972893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13AD56-0E8D-43D0-A5D5-DF10E92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8A3EEF-0B14-4C9F-9307-AA06466C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3F31E9-17C8-4D90-8807-6953BD1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5F6A3D0-8522-4F8A-AD55-0D9776FD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41295E-BD9A-48D8-9899-89C0864D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DF9C8C-B678-4E03-89BE-5AA1657F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57113E-9FAC-4BF8-89D5-3F264935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E04C45-DAB7-4F4D-8135-596FE6B6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34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50DB-246E-41F3-A197-E4F13EC4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2BF9B-18C6-4282-8431-A222C4DE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A4D95B-B138-45ED-B8C9-A3F39CF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E2C194-2E13-4C66-A586-6F6A0B83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219EF-0DC1-46C7-94E8-C58A611B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AD92B-0A6D-44E8-BB40-D0526501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B59089-5C17-480C-89D8-889193C6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7ABC80-6915-4404-B431-5D7EA8C8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A202A0-8008-4F23-88BE-F079AC6A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B7ECB-B441-4C67-BD84-6A5B9A1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4F74-EA86-4E48-9EA8-EFB4335D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3037F4-3CE1-46E3-9959-210DD1A9F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7528E1-E09D-42DD-8836-23713D5C6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41A4C2-197B-4AD2-8A96-C35FAB7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47FBB2-BA7A-4958-B75E-43220A5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EB8A08-E1AC-407A-B66B-B4CE00A0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8178-5D73-4E65-9979-821D7E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B755C3-64AA-4DEE-A90A-E8B989FD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F7659E-75B5-4219-B794-42F71A99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519609-A88B-4F58-B6C9-B8FF159A3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D045E1-9624-4CD2-9170-6B399ADA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96378B-1BE7-4D9E-BFCD-988CFBC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484DCE-0469-42F7-B1E1-74B9B30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78E7A95-9B8E-4B63-9E8E-B427067E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8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1ED34-6D6D-4BE0-9D2C-6544B4F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808D9D-4BF7-49D0-80ED-2390C2DA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69C57C-2FED-4FC9-B9DC-3D08CCC4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2ACF57-721B-4032-ACB5-E9E5721C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1995F-5BC2-46F4-BACF-EF0F5780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5BF6B9-EDBA-4B20-8AE6-172E2F3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F80FAF-08E4-48B8-BF6A-4B3C7A8C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85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210D2-AE6A-48E5-B750-51C9AF1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848E0-B712-454E-8575-7B7A5EEF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DF9A1A-C85F-4136-A039-8B9315AB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74998-50E3-4108-A3CF-3B160FFE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89D45-989C-4A1F-9281-034FEC4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E1C99D-7C2C-4A3B-8119-53CA03F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7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D843-56D8-4523-9232-D9F3652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A88DF1-BA9A-42E4-B561-F61008524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01FE32-60D3-41ED-ADC8-B7391A7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244E10-AEB0-466F-91A8-7FB6144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612916-A385-468C-85D5-EE262A75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40ECF4-D99F-4F15-ABF8-DFEDEC0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60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555172-5A66-4917-BD3A-512F0BCA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1D24EA-17A3-423E-8B53-CDAADE32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BCF8F-B940-46BD-9766-0CBD71DA1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30B42-215B-4A33-B471-19F3F26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41ED6F-371E-4444-85A4-492A3757F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0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C0116-0256-43CD-9FCA-46870788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6ECB5522-B64E-4112-BF7F-AC3C4DF7892B}"/>
              </a:ext>
            </a:extLst>
          </p:cNvPr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5A55F2-0E8B-4917-97AA-0869F7FE9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r="11642"/>
          <a:stretch/>
        </p:blipFill>
        <p:spPr>
          <a:xfrm>
            <a:off x="8672266" y="3429001"/>
            <a:ext cx="2512373" cy="3135340"/>
          </a:xfrm>
          <a:prstGeom prst="rect">
            <a:avLst/>
          </a:prstGeom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B56B086-4B3F-4225-80DE-F4CECA3E472C}"/>
              </a:ext>
            </a:extLst>
          </p:cNvPr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305B7CB-812E-43F1-9F14-54764CEE5E5E}"/>
              </a:ext>
            </a:extLst>
          </p:cNvPr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7A165A4-604B-4246-AFFF-B9BF7B9C982A}"/>
              </a:ext>
            </a:extLst>
          </p:cNvPr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BE3E95E-427C-4B25-A828-289818760C53}"/>
              </a:ext>
            </a:extLst>
          </p:cNvPr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EE4E2-B952-4420-8420-06940A78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D2E0FF-75AE-4628-BB23-9CD4D15D8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EA609-49E5-4453-973F-CD7C39D4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5F00C5-77ED-43A5-BB79-487FDE10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E47906-6A54-4628-8D02-C0113038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BD206-CA51-413E-979E-9A57B05D7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76C41F-206B-4B92-96A8-70B58407A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DD3B30-CE12-425B-A18B-75C23178D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247794-D7F5-4462-87A3-546E62633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CAC28-F616-4861-8356-2457C81B8F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6C9F09-FA0F-4D00-99C4-8C81103CF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1B519-8CF7-44A5-A956-1FC2EDA0C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ABEEA6-46D9-42C3-8D5A-678D8A5D3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F01BC4-1768-43A7-A94A-19114B5E88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32B20D-BAF4-40DE-9C71-D2D868F8D8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4ACDB0-71C8-4CF1-AB78-E93262C42A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DAEDB9-5B1E-4D0E-A27D-021AAE0BF2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6E5211F-FEC7-44D0-978E-E585AAFFF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F1F020-34CD-4853-93C9-D3A3E2D8C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C8AA117-F60B-4CF0-B4DD-5AF8BC4FCB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3ECDBB-0511-4392-8D49-B8BC5880F3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706C3D6-4F35-46B4-945A-4546472098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DCDEE7-DFE8-41D0-9575-13ACB13425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4D3A374-A0E2-4D0B-9915-D93E19720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AF101A-9A1B-4A86-8F14-19D2D8B07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B2AAB8-8683-44A0-9C46-A707A4BE6C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0AC219A-9B43-4D20-BEFD-D4074EDA6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AD8224-83FB-47AC-BB52-FAF3ED507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7B0391-DFB3-48CF-B7A9-CB3675B201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A5DE58D-1F7D-4EEF-A6C5-0FC0E8B40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614B23D-7114-4649-A537-C10682A5F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5A4EC5A-62F2-4A49-813E-4145A5E09B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C73331E-7D23-4CA4-A3D8-F9D78BA43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1044A2-BB46-4CCB-8BA4-D28912395F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92B7114-BFBC-43FC-B9CD-A6A67AD36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B867CA-1DF7-40D1-ADE4-9F48C9F974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D200551-0D7C-44BC-9372-1531F85C0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F52E2A-ECE0-4F4A-B28B-D55682621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5715809-6E59-46EF-A623-3BDCD4C092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DC7F56-68E6-494A-B806-E3261BC23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EE0F9D6-D7DD-4D2B-BF87-CA165DE4D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C1A217-CBC5-4C19-AD10-4A6829914D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9" y="640633"/>
            <a:ext cx="2323025" cy="196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2F16520-67F5-4032-A60B-C7130E1FFE66}"/>
</file>

<file path=customXml/itemProps2.xml><?xml version="1.0" encoding="utf-8"?>
<ds:datastoreItem xmlns:ds="http://schemas.openxmlformats.org/officeDocument/2006/customXml" ds:itemID="{53F40E32-8DAF-439B-91D7-C9B63457E2DD}"/>
</file>

<file path=customXml/itemProps3.xml><?xml version="1.0" encoding="utf-8"?>
<ds:datastoreItem xmlns:ds="http://schemas.openxmlformats.org/officeDocument/2006/customXml" ds:itemID="{1CFA5D2A-F889-40E0-AA74-A8D0F52E61EE}"/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31</cp:revision>
  <dcterms:created xsi:type="dcterms:W3CDTF">2024-05-12T21:00:43Z</dcterms:created>
  <dcterms:modified xsi:type="dcterms:W3CDTF">2024-11-16T14:29:05Z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