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80" y="4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C3CF2-BC75-4425-A340-5D62DE86DE07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9B60-565D-449C-B5E8-27D5F8E0D8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37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09B60-565D-449C-B5E8-27D5F8E0D87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756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5680B-B408-49BC-8EF9-0FBA32CD4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37FE32-89A6-4F62-9C7A-3D976F10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25718-DD46-4CCB-8FCD-CE0CF864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AD9259-1037-493D-BF1E-884C64F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F9884-F12A-44EC-BB0B-B28FFE26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9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2AEC-04F4-469E-A42A-2483ABBB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781D0C-1BF9-4332-8987-58540F048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9FD65-B76A-4077-A659-305FB08E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2B0410-F4B8-4F3F-808D-5F0829AB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207FF-1CA6-45D0-815F-E1F31ABE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9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EEA94-36CC-4541-8F60-9299DEB2A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1D17A-F9D1-4C9B-A90E-B4C679EE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85081-2F39-456B-873D-B069F0E2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AD1F8-2AAA-4C4F-8E16-8388776A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C232D-E5A1-4E9B-B5B7-76A5176D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053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CF20-6BFD-4E53-9A0F-7AFB8AD7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D0972-1553-4563-A285-6888CEB19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9842D-6067-48E5-906D-895D70FB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09522-A34E-4386-A474-AE8FB2BC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64F8-35DD-4C68-8DD7-794A3BF5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482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61DC1-55B4-4B14-8036-086498E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73129-7353-49BA-99B6-4829DF4C2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B6FBE-27B2-43F2-91D6-2A4AEB57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A83C3-1580-48CB-B869-2FFA049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30457-A6B5-4FF7-84D0-963359FA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0587D-4E06-486B-B126-CBBB8E4C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D82B4-548D-4880-892F-84CC138E1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E1F31-014F-49CB-A482-3E6BBC028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4189DC-CDDC-4F21-B093-AAE5C2C8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86E76-97E4-4971-8674-E3950075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F2EB3-92EB-4D03-A1FD-A07ECFDA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331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CB21F-E24E-4629-888C-5CF33D2B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5712D-F722-4340-AEF7-19C091AB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8FCE4-440D-4D6B-B7A4-76B2D953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E2D3AB-C1A7-4645-B401-70B82DF8B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CE1629-C734-4CB7-9DC4-B10F5752B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825AB7-C80C-4E50-B300-23D45B6C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C2DADD-90AE-4602-9CF6-1A481A3C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D46CFC-075C-4E6C-AD7C-36ED7A73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630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25B0-1C36-4DCC-8C97-48972127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4A39A5-BA65-4819-BE93-9D67C676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D0450D-F216-4371-8C0D-4BB34871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3357C-2FF5-44DB-B31B-F342946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56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605F8-200E-4899-A541-EE0773D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1764FA-6805-450E-8E63-070E9307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F3CBD-495B-406C-8C7E-FF87BA34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409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A837-5655-4173-95A5-4FF74ED8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AEE30-05A4-42D2-9DC3-17E8B730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D48E7-2F10-4265-9CE4-3D08FBF0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E6D99-B90D-44E5-A17E-7655D459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11D46-B5C3-4B77-9C42-2C6EB27E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76CCD9-2C98-4AD7-8DE3-1ED640D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649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34F97-4D36-4691-9B58-E28F7A44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952AC8-779A-4FB8-9A7E-42D3B58E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FB9AF9-A893-41FC-9F2A-61DDA042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84127-8924-47F5-9F5A-90D26D12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AA94B-31BC-4C4B-A141-75E742EB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426F7-9481-4042-8DC0-6761C157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85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E87C8-40CA-4485-A60E-22D7F87F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7D746-A4C8-4063-BC41-F2C84911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1EB5D-7638-4A66-84FA-32AF52B4B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070A7-C4B4-45A6-ACBC-45D986A98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4BBE6-19D7-4B39-9363-59C2B73DB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3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58E76-7E38-45B2-81C9-0924FF7F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46B475-481C-46AC-8CB9-4623B9AB2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90" y="2515686"/>
            <a:ext cx="3874356" cy="3874356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D04B3AA-6CEC-4E80-82EE-4D4FADED8DA7}"/>
              </a:ext>
            </a:extLst>
          </p:cNvPr>
          <p:cNvSpPr/>
          <p:nvPr/>
        </p:nvSpPr>
        <p:spPr>
          <a:xfrm>
            <a:off x="1338439" y="832822"/>
            <a:ext cx="6391430" cy="53517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825826-9E45-4C83-827F-C71FB31F1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3" y="940446"/>
            <a:ext cx="2548196" cy="2548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953766-6FCC-40CA-AE3F-A1CCC55EC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6" y="963794"/>
            <a:ext cx="2380143" cy="25103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BFD3FD-EEDD-43D8-B64D-A73EC4B9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7417"/>
          <a:stretch/>
        </p:blipFill>
        <p:spPr>
          <a:xfrm flipH="1">
            <a:off x="1350490" y="3681220"/>
            <a:ext cx="1964349" cy="23785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002BC4-D366-4501-8265-24EC98B2E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11" y="3673132"/>
            <a:ext cx="2352439" cy="2394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B61BDB-080F-4725-B753-D91DB63E0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034" y="2289291"/>
            <a:ext cx="2391440" cy="23914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73B75A-7DD7-4AA2-A9C1-C88C8F84C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10" y="2048337"/>
            <a:ext cx="1938817" cy="25850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FAA99C2-936D-4DF0-91EE-F7E6C609B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56" y="2278682"/>
            <a:ext cx="2295861" cy="22958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50F220-BF4E-4F26-ADEE-E723E121C2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82" y="1819488"/>
            <a:ext cx="2838257" cy="28382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FBE9DA8-A9EB-4146-BDC2-6D5ED5075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59" y="2277578"/>
            <a:ext cx="2295861" cy="22958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FDD4E3-A7C3-4D03-82EA-0A0717AC0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9" y="2240093"/>
            <a:ext cx="2295861" cy="22958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2E7C46-2338-4B16-ADB7-B70419A190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399" y="2261913"/>
            <a:ext cx="2545353" cy="25453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A7E32B1-AD1A-40CA-BE2C-6DE8B7DA34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059" y="2048337"/>
            <a:ext cx="2545353" cy="25453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A01C2-7144-4914-A910-B312BC26E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48" y="2009963"/>
            <a:ext cx="2634259" cy="263425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04861A9-F63A-415A-8B72-CC6BAA9482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7" y="1971044"/>
            <a:ext cx="2699937" cy="26999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9287963-E270-4595-B185-E1CD75D64A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520" y="2578522"/>
            <a:ext cx="1842060" cy="18420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7F2C84C-0C8C-4F89-8632-6FB9CB929A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47" y="2673896"/>
            <a:ext cx="2034843" cy="15727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3835FC-538E-4218-87CF-934FC48982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9" y="1605400"/>
            <a:ext cx="3142760" cy="3142760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0FA11E28-05EC-4BCA-B471-04EDE608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подарок Рисунок 21">
            <a:extLst>
              <a:ext uri="{FF2B5EF4-FFF2-40B4-BE49-F238E27FC236}">
                <a16:creationId xmlns:a16="http://schemas.microsoft.com/office/drawing/2014/main" id="{88FBF54E-3E4A-4F46-A325-A1D3BA9E226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1815" y="5701428"/>
            <a:ext cx="893403" cy="96638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A29AACE-D47C-4A07-A030-009C58539BD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1" y="1091429"/>
            <a:ext cx="4802777" cy="48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5052 -0.089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1349 -0.197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98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16328 0.2152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076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3802 -0.165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83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15911 -0.1023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511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14909 0.2057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02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4388 0.202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0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4662 -0.0738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3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10495 -0.1567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784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1719 0.229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145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16029 0.2016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10069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5925 0.2178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088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2344 -0.1550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775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2024-08-18T20:03:28Z</dcterms:created>
  <dcterms:modified xsi:type="dcterms:W3CDTF">2024-08-19T09:37:05Z</dcterms:modified>
</cp:coreProperties>
</file>