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15" y="3560476"/>
            <a:ext cx="3272312" cy="327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" b="-13239"/>
          <a:stretch>
            <a:fillRect/>
          </a:stretch>
        </p:blipFill>
        <p:spPr>
          <a:xfrm rot="18725016">
            <a:off x="3592149" y="845007"/>
            <a:ext cx="1949196" cy="2274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211" b="-4379"/>
          <a:stretch>
            <a:fillRect/>
          </a:stretch>
        </p:blipFill>
        <p:spPr>
          <a:xfrm rot="18725016">
            <a:off x="3447658" y="697486"/>
            <a:ext cx="1927242" cy="2295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37839" y="3525216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568" y="3043694"/>
            <a:ext cx="1966113" cy="1966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08607">
            <a:off x="4735013" y="2998161"/>
            <a:ext cx="1154775" cy="6234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08607">
            <a:off x="4738157" y="2998161"/>
            <a:ext cx="1154775" cy="6234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50" y="863912"/>
            <a:ext cx="4390241" cy="4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4F8A0B-003F-43C0-A48B-7E1759D530E1}"/>
</file>

<file path=customXml/itemProps2.xml><?xml version="1.0" encoding="utf-8"?>
<ds:datastoreItem xmlns:ds="http://schemas.openxmlformats.org/officeDocument/2006/customXml" ds:itemID="{C2655602-7375-49E7-A74B-4E7951BB8423}"/>
</file>

<file path=customXml/itemProps3.xml><?xml version="1.0" encoding="utf-8"?>
<ds:datastoreItem xmlns:ds="http://schemas.openxmlformats.org/officeDocument/2006/customXml" ds:itemID="{E098195C-2C17-4CC5-9532-38EE74BF7F1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Администратор</cp:lastModifiedBy>
  <cp:revision>3</cp:revision>
  <dcterms:created xsi:type="dcterms:W3CDTF">2024-11-28T20:26:19Z</dcterms:created>
  <dcterms:modified xsi:type="dcterms:W3CDTF">2025-07-12T12:45:44Z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