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136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09.12.2024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666" y="1791303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4938359B-B4BD-C128-24EE-7FDE4C8835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05" y="3449071"/>
            <a:ext cx="3219965" cy="32199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2FC826-F37F-EDD5-0E3D-494398F6F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9" y="2116549"/>
            <a:ext cx="1700546" cy="17005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строительство, рисунок, башня&#10;&#10;Автоматически созданное описание">
            <a:extLst>
              <a:ext uri="{FF2B5EF4-FFF2-40B4-BE49-F238E27FC236}">
                <a16:creationId xmlns:a16="http://schemas.microsoft.com/office/drawing/2014/main" id="{86A0DA91-B6FF-A8E3-C431-EF58583C01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318" y="1771667"/>
            <a:ext cx="1591524" cy="1591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90" y="1957730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01" y="1855264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48" y="1317596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1948125" y="2244272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457" y="1481688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85" y="1969423"/>
            <a:ext cx="1554108" cy="1554108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456968" y="1791303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5" y="-569455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2024-12-09T14:37:37Z</dcterms:modified>
</cp:coreProperties>
</file>