
<file path=[Content_Types].xml><?xml version="1.0" encoding="utf-8"?>
<Types xmlns="http://schemas.openxmlformats.org/package/2006/content-types">
  <Default Extension="jpeg" ContentType="image/jpeg"/>
  <Default Extension="JPG" ContentType="image/.jpg"/>
  <Default Extension="mp3" ContentType="audio/mp3"/>
  <Default Extension="png" ContentType="image/png"/>
  <Default Extension="rels" ContentType="application/vnd.openxmlformats-package.relationships+xml"/>
  <Default Extension="xml" ContentType="application/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slides/slide1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5" d="100"/>
          <a:sy n="65" d="100"/>
        </p:scale>
        <p:origin x="700" y="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2.xml"/><Relationship Id="rId3" Type="http://schemas.openxmlformats.org/officeDocument/2006/relationships/slide" Target="slides/slide1.xml"/><Relationship Id="rId7" Type="http://schemas.openxmlformats.org/officeDocument/2006/relationships/customXml" Target="../customXml/item1.xml"/><Relationship Id="rId2" Type="http://schemas.openxmlformats.org/officeDocument/2006/relationships/theme" Target="theme/theme1.xml"/><Relationship Id="rId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5" Type="http://schemas.openxmlformats.org/officeDocument/2006/relationships/viewProps" Target="viewProps.xml"/><Relationship Id="rId4" Type="http://schemas.openxmlformats.org/officeDocument/2006/relationships/presProps" Target="presProps.xml"/><Relationship Id="rId9" Type="http://schemas.openxmlformats.org/officeDocument/2006/relationships/customXml" Target="../customXml/item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53EFA6-014D-41CC-8A14-8121AAFB351C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534C66-1DC1-4B09-B6C2-1B5EA3EB6CEB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53EFA6-014D-41CC-8A14-8121AAFB351C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534C66-1DC1-4B09-B6C2-1B5EA3EB6CEB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53EFA6-014D-41CC-8A14-8121AAFB351C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534C66-1DC1-4B09-B6C2-1B5EA3EB6CEB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53EFA6-014D-41CC-8A14-8121AAFB351C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534C66-1DC1-4B09-B6C2-1B5EA3EB6CEB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53EFA6-014D-41CC-8A14-8121AAFB351C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534C66-1DC1-4B09-B6C2-1B5EA3EB6CEB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53EFA6-014D-41CC-8A14-8121AAFB351C}" type="datetimeFigureOut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534C66-1DC1-4B09-B6C2-1B5EA3EB6CEB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53EFA6-014D-41CC-8A14-8121AAFB351C}" type="datetimeFigureOut">
              <a:rPr lang="ru-RU" smtClean="0"/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534C66-1DC1-4B09-B6C2-1B5EA3EB6CEB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53EFA6-014D-41CC-8A14-8121AAFB351C}" type="datetimeFigureOut">
              <a:rPr lang="ru-RU" smtClean="0"/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534C66-1DC1-4B09-B6C2-1B5EA3EB6CEB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53EFA6-014D-41CC-8A14-8121AAFB351C}" type="datetimeFigureOut">
              <a:rPr lang="ru-RU" smtClean="0"/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534C66-1DC1-4B09-B6C2-1B5EA3EB6CEB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53EFA6-014D-41CC-8A14-8121AAFB351C}" type="datetimeFigureOut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534C66-1DC1-4B09-B6C2-1B5EA3EB6CEB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53EFA6-014D-41CC-8A14-8121AAFB351C}" type="datetimeFigureOut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534C66-1DC1-4B09-B6C2-1B5EA3EB6CEB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53EFA6-014D-41CC-8A14-8121AAFB351C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534C66-1DC1-4B09-B6C2-1B5EA3EB6CEB}" type="slidenum">
              <a:rPr lang="ru-RU" smtClean="0"/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9" Type="http://schemas.openxmlformats.org/officeDocument/2006/relationships/image" Target="../media/image9.png"/><Relationship Id="rId8" Type="http://schemas.openxmlformats.org/officeDocument/2006/relationships/image" Target="../media/image8.png"/><Relationship Id="rId7" Type="http://schemas.openxmlformats.org/officeDocument/2006/relationships/image" Target="../media/image7.png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3" Type="http://schemas.openxmlformats.org/officeDocument/2006/relationships/image" Target="../media/image3.png"/><Relationship Id="rId23" Type="http://schemas.openxmlformats.org/officeDocument/2006/relationships/slideLayout" Target="../slideLayouts/slideLayout1.xml"/><Relationship Id="rId22" Type="http://schemas.openxmlformats.org/officeDocument/2006/relationships/image" Target="../media/image19.png"/><Relationship Id="rId21" Type="http://schemas.openxmlformats.org/officeDocument/2006/relationships/tags" Target="../tags/tag1.xml"/><Relationship Id="rId20" Type="http://schemas.openxmlformats.org/officeDocument/2006/relationships/image" Target="../media/image18.png"/><Relationship Id="rId2" Type="http://schemas.openxmlformats.org/officeDocument/2006/relationships/image" Target="../media/image2.png"/><Relationship Id="rId19" Type="http://schemas.openxmlformats.org/officeDocument/2006/relationships/image" Target="../media/image17.png"/><Relationship Id="rId18" Type="http://schemas.openxmlformats.org/officeDocument/2006/relationships/image" Target="../media/image16.png"/><Relationship Id="rId17" Type="http://schemas.openxmlformats.org/officeDocument/2006/relationships/image" Target="../media/image15.png"/><Relationship Id="rId16" Type="http://schemas.openxmlformats.org/officeDocument/2006/relationships/image" Target="../media/image14.png"/><Relationship Id="rId15" Type="http://schemas.openxmlformats.org/officeDocument/2006/relationships/image" Target="../media/image13.png"/><Relationship Id="rId14" Type="http://schemas.openxmlformats.org/officeDocument/2006/relationships/image" Target="../media/image12.png"/><Relationship Id="rId13" Type="http://schemas.openxmlformats.org/officeDocument/2006/relationships/image" Target="../media/image11.png"/><Relationship Id="rId12" Type="http://schemas.openxmlformats.org/officeDocument/2006/relationships/image" Target="../media/image10.png"/><Relationship Id="rId11" Type="http://schemas.microsoft.com/office/2007/relationships/media" Target="../media/media1.mp3"/><Relationship Id="rId10" Type="http://schemas.openxmlformats.org/officeDocument/2006/relationships/audio" Target="../media/media1.mp3"/><Relationship Id="rId1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6966857"/>
          </a:xfrm>
          <a:prstGeom prst="rect">
            <a:avLst/>
          </a:prstGeom>
        </p:spPr>
      </p:pic>
      <p:grpSp>
        <p:nvGrpSpPr>
          <p:cNvPr id="12" name="Группа 11"/>
          <p:cNvGrpSpPr/>
          <p:nvPr/>
        </p:nvGrpSpPr>
        <p:grpSpPr>
          <a:xfrm>
            <a:off x="5083960" y="1388234"/>
            <a:ext cx="5057322" cy="4989534"/>
            <a:chOff x="4047066" y="972454"/>
            <a:chExt cx="6079067" cy="6079067"/>
          </a:xfrm>
        </p:grpSpPr>
        <p:pic>
          <p:nvPicPr>
            <p:cNvPr id="7" name="Рисунок 6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47066" y="972454"/>
              <a:ext cx="6079067" cy="6079067"/>
            </a:xfrm>
            <a:prstGeom prst="rect">
              <a:avLst/>
            </a:prstGeom>
          </p:spPr>
        </p:pic>
        <p:pic>
          <p:nvPicPr>
            <p:cNvPr id="9" name="Рисунок 8"/>
            <p:cNvPicPr>
              <a:picLocks noChangeAspect="1"/>
            </p:cNvPicPr>
            <p:nvPr/>
          </p:nvPicPr>
          <p:blipFill>
            <a:blip r:embed="rId3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88199" y="4563533"/>
              <a:ext cx="1540933" cy="1540933"/>
            </a:xfrm>
            <a:prstGeom prst="rect">
              <a:avLst/>
            </a:prstGeom>
          </p:spPr>
        </p:pic>
        <p:pic>
          <p:nvPicPr>
            <p:cNvPr id="10" name="Рисунок 9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791198" y="3309143"/>
              <a:ext cx="1542422" cy="1536325"/>
            </a:xfrm>
            <a:prstGeom prst="rect">
              <a:avLst/>
            </a:prstGeom>
          </p:spPr>
        </p:pic>
        <p:pic>
          <p:nvPicPr>
            <p:cNvPr id="11" name="Рисунок 10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915034" y="2050145"/>
              <a:ext cx="1043631" cy="1039506"/>
            </a:xfrm>
            <a:prstGeom prst="rect">
              <a:avLst/>
            </a:prstGeom>
          </p:spPr>
        </p:pic>
      </p:grpSp>
      <p:pic>
        <p:nvPicPr>
          <p:cNvPr id="14" name="Рисунок 13"/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5250" y="450638"/>
            <a:ext cx="1043631" cy="1043631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374848" y="3089651"/>
            <a:ext cx="1042506" cy="1048603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883905" y="2969163"/>
            <a:ext cx="1042506" cy="1048603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166916" y="5286826"/>
            <a:ext cx="1042506" cy="1048603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656304" y="5866873"/>
            <a:ext cx="1042506" cy="1048603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549843" y="5749498"/>
            <a:ext cx="1042506" cy="1048603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400200" y="582907"/>
            <a:ext cx="1042506" cy="1048603"/>
          </a:xfrm>
          <a:prstGeom prst="rect">
            <a:avLst/>
          </a:prstGeom>
        </p:spPr>
      </p:pic>
      <p:grpSp>
        <p:nvGrpSpPr>
          <p:cNvPr id="25" name="Группа 24"/>
          <p:cNvGrpSpPr/>
          <p:nvPr/>
        </p:nvGrpSpPr>
        <p:grpSpPr>
          <a:xfrm>
            <a:off x="3948350" y="601822"/>
            <a:ext cx="2458413" cy="2257595"/>
            <a:chOff x="3921267" y="3531485"/>
            <a:chExt cx="3479028" cy="3324904"/>
          </a:xfrm>
        </p:grpSpPr>
        <p:pic>
          <p:nvPicPr>
            <p:cNvPr id="24" name="Рисунок 23"/>
            <p:cNvPicPr>
              <a:picLocks noChangeAspect="1"/>
            </p:cNvPicPr>
            <p:nvPr/>
          </p:nvPicPr>
          <p:blipFill rotWithShape="1">
            <a:blip r:embed="rId7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-1082" b="46313"/>
            <a:stretch>
              <a:fillRect/>
            </a:stretch>
          </p:blipFill>
          <p:spPr>
            <a:xfrm rot="20293098">
              <a:off x="3921267" y="3531485"/>
              <a:ext cx="3479028" cy="1847796"/>
            </a:xfrm>
            <a:prstGeom prst="foldedCorner">
              <a:avLst>
                <a:gd name="adj" fmla="val 29319"/>
              </a:avLst>
            </a:prstGeom>
          </p:spPr>
        </p:pic>
        <p:pic>
          <p:nvPicPr>
            <p:cNvPr id="22" name="Рисунок 21"/>
            <p:cNvPicPr>
              <a:picLocks noChangeAspect="1"/>
            </p:cNvPicPr>
            <p:nvPr/>
          </p:nvPicPr>
          <p:blipFill>
            <a:blip r:embed="rId8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27678" y="4066440"/>
              <a:ext cx="2789948" cy="2789949"/>
            </a:xfrm>
            <a:prstGeom prst="rect">
              <a:avLst/>
            </a:prstGeom>
          </p:spPr>
        </p:pic>
      </p:grpSp>
      <p:pic>
        <p:nvPicPr>
          <p:cNvPr id="27" name="Рисунок 26"/>
          <p:cNvPicPr>
            <a:picLocks noChangeAspect="1"/>
          </p:cNvPicPr>
          <p:nvPr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83283" y="-20151"/>
            <a:ext cx="846469" cy="787067"/>
          </a:xfrm>
          <a:prstGeom prst="rect">
            <a:avLst/>
          </a:prstGeom>
        </p:spPr>
      </p:pic>
      <p:pic>
        <p:nvPicPr>
          <p:cNvPr id="28" name="990c65375fa9535e23">
            <a:hlinkClick r:id="" action="ppaction://media"/>
          </p:cNvPr>
          <p:cNvPicPr>
            <a:picLocks noChangeAspect="1"/>
          </p:cNvPicPr>
          <p:nvPr>
            <a:audioFile r:link="rId10"/>
            <p:extLst>
              <p:ext uri="{DAA4B4D4-6D71-4841-9C94-3DE7FCFB9230}">
                <p14:media xmlns:p14="http://schemas.microsoft.com/office/powerpoint/2010/main" r:embed="rId11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11565554" y="767079"/>
            <a:ext cx="487363" cy="487363"/>
          </a:xfrm>
          <a:prstGeom prst="rect">
            <a:avLst/>
          </a:prstGeom>
        </p:spPr>
      </p:pic>
      <p:grpSp>
        <p:nvGrpSpPr>
          <p:cNvPr id="13" name="Группа 12"/>
          <p:cNvGrpSpPr/>
          <p:nvPr/>
        </p:nvGrpSpPr>
        <p:grpSpPr>
          <a:xfrm>
            <a:off x="5514285" y="3097918"/>
            <a:ext cx="2749015" cy="3338593"/>
            <a:chOff x="2621916" y="2267803"/>
            <a:chExt cx="4330045" cy="4330045"/>
          </a:xfrm>
        </p:grpSpPr>
        <p:pic>
          <p:nvPicPr>
            <p:cNvPr id="4" name="Рисунок 3"/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21916" y="2267803"/>
              <a:ext cx="4330045" cy="4330045"/>
            </a:xfrm>
            <a:prstGeom prst="rect">
              <a:avLst/>
            </a:prstGeom>
          </p:spPr>
        </p:pic>
        <p:pic>
          <p:nvPicPr>
            <p:cNvPr id="8" name="Рисунок 7"/>
            <p:cNvPicPr>
              <a:picLocks noChangeAspect="1"/>
            </p:cNvPicPr>
            <p:nvPr/>
          </p:nvPicPr>
          <p:blipFill>
            <a:blip r:embed="rId14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38931" y="4761143"/>
              <a:ext cx="2099048" cy="1574286"/>
            </a:xfrm>
            <a:prstGeom prst="rect">
              <a:avLst/>
            </a:prstGeom>
          </p:spPr>
        </p:pic>
      </p:grpSp>
      <p:grpSp>
        <p:nvGrpSpPr>
          <p:cNvPr id="30" name="Группа 29"/>
          <p:cNvGrpSpPr/>
          <p:nvPr/>
        </p:nvGrpSpPr>
        <p:grpSpPr>
          <a:xfrm>
            <a:off x="5497554" y="2986498"/>
            <a:ext cx="3869962" cy="3512306"/>
            <a:chOff x="3560386" y="13817"/>
            <a:chExt cx="7288875" cy="6858000"/>
          </a:xfrm>
        </p:grpSpPr>
        <p:pic>
          <p:nvPicPr>
            <p:cNvPr id="23" name="Рисунок 22"/>
            <p:cNvPicPr>
              <a:picLocks noChangeAspect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60386" y="2926637"/>
              <a:ext cx="2707389" cy="3808196"/>
            </a:xfrm>
            <a:prstGeom prst="rect">
              <a:avLst/>
            </a:prstGeom>
          </p:spPr>
        </p:pic>
        <p:pic>
          <p:nvPicPr>
            <p:cNvPr id="29" name="Рисунок 28"/>
            <p:cNvPicPr>
              <a:picLocks noChangeAspect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91261" y="13817"/>
              <a:ext cx="6858000" cy="6858000"/>
            </a:xfrm>
            <a:prstGeom prst="rect">
              <a:avLst/>
            </a:prstGeom>
          </p:spPr>
        </p:pic>
      </p:grpSp>
      <p:pic>
        <p:nvPicPr>
          <p:cNvPr id="32" name="Рисунок 31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1139" y="3198684"/>
            <a:ext cx="3284587" cy="3387231"/>
          </a:xfrm>
          <a:prstGeom prst="rect">
            <a:avLst/>
          </a:prstGeom>
        </p:spPr>
      </p:pic>
      <p:pic>
        <p:nvPicPr>
          <p:cNvPr id="34" name="Рисунок 33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1940" y="3188990"/>
            <a:ext cx="3687143" cy="3687143"/>
          </a:xfrm>
          <a:prstGeom prst="rect">
            <a:avLst/>
          </a:prstGeom>
        </p:spPr>
      </p:pic>
      <p:grpSp>
        <p:nvGrpSpPr>
          <p:cNvPr id="39" name="Группа 38"/>
          <p:cNvGrpSpPr/>
          <p:nvPr/>
        </p:nvGrpSpPr>
        <p:grpSpPr>
          <a:xfrm>
            <a:off x="4372591" y="2299596"/>
            <a:ext cx="6157783" cy="4464004"/>
            <a:chOff x="2992253" y="2170758"/>
            <a:chExt cx="7790696" cy="4923863"/>
          </a:xfrm>
        </p:grpSpPr>
        <p:pic>
          <p:nvPicPr>
            <p:cNvPr id="36" name="Рисунок 35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92253" y="2170758"/>
              <a:ext cx="4876190" cy="4876190"/>
            </a:xfrm>
            <a:prstGeom prst="rect">
              <a:avLst/>
            </a:prstGeom>
          </p:spPr>
        </p:pic>
        <p:pic>
          <p:nvPicPr>
            <p:cNvPr id="38" name="Рисунок 37"/>
            <p:cNvPicPr>
              <a:picLocks noChangeAspect="1"/>
            </p:cNvPicPr>
            <p:nvPr/>
          </p:nvPicPr>
          <p:blipFill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7237860" y="2911847"/>
              <a:ext cx="3545089" cy="4182774"/>
            </a:xfrm>
            <a:prstGeom prst="rect">
              <a:avLst/>
            </a:prstGeom>
          </p:spPr>
        </p:pic>
      </p:grpSp>
      <p:pic>
        <p:nvPicPr>
          <p:cNvPr id="2" name="Picture 1" descr="Без назви-1"/>
          <p:cNvPicPr>
            <a:picLocks noChangeAspect="1"/>
          </p:cNvPicPr>
          <p:nvPr>
            <p:custDataLst>
              <p:tags r:id="rId21"/>
            </p:custDataLst>
          </p:nvPr>
        </p:nvPicPr>
        <p:blipFill>
          <a:blip r:embed="rId22"/>
          <a:stretch>
            <a:fillRect/>
          </a:stretch>
        </p:blipFill>
        <p:spPr>
          <a:xfrm>
            <a:off x="99060" y="2799080"/>
            <a:ext cx="3067685" cy="306768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3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8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3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500"/>
                            </p:stCondLst>
                            <p:childTnLst>
                              <p:par>
                                <p:cTn id="58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9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4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9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4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8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2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6" dur="5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5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8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0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4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" fill="hold">
                      <p:stCondLst>
                        <p:cond delay="indefinite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8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2" fill="hold">
                      <p:stCondLst>
                        <p:cond delay="indefinite"/>
                      </p:stCondLst>
                      <p:childTnLst>
                        <p:par>
                          <p:cTn id="163" fill="hold">
                            <p:stCondLst>
                              <p:cond delay="0"/>
                            </p:stCondLst>
                            <p:childTnLst>
                              <p:par>
                                <p:cTn id="16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9" fill="hold">
                      <p:stCondLst>
                        <p:cond delay="indefinite"/>
                      </p:stCondLst>
                      <p:childTnLst>
                        <p:par>
                          <p:cTn id="170" fill="hold">
                            <p:stCondLst>
                              <p:cond delay="0"/>
                            </p:stCondLst>
                            <p:childTnLst>
                              <p:par>
                                <p:cTn id="171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2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3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6" fill="hold">
                      <p:stCondLst>
                        <p:cond delay="indefinite"/>
                      </p:stCondLst>
                      <p:childTnLst>
                        <p:par>
                          <p:cTn id="177" fill="hold">
                            <p:stCondLst>
                              <p:cond delay="0"/>
                            </p:stCondLst>
                            <p:childTnLst>
                              <p:par>
                                <p:cTn id="178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9" dur="3265" fill="hold"/>
                                        <p:tgtEl>
                                          <p:spTgt spid="2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8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8"/>
                </p:tgtEl>
              </p:cMediaNode>
            </p:audio>
          </p:childTnLst>
        </p:cTn>
      </p:par>
    </p:tnLst>
  </p:timing>
</p:sld>
</file>

<file path=ppt/tags/tag1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8FC03484849DD4F838791533D0789A3" ma:contentTypeVersion="8" ma:contentTypeDescription="Create a new document." ma:contentTypeScope="" ma:versionID="d9d7af0c92768c36a5732f5c822274ec">
  <xsd:schema xmlns:xsd="http://www.w3.org/2001/XMLSchema" xmlns:xs="http://www.w3.org/2001/XMLSchema" xmlns:p="http://schemas.microsoft.com/office/2006/metadata/properties" xmlns:ns2="f2b6131b-628d-405c-9a7f-49f976ea74da" targetNamespace="http://schemas.microsoft.com/office/2006/metadata/properties" ma:root="true" ma:fieldsID="c67fde2562997e4ad3a2fde937917175" ns2:_="">
    <xsd:import namespace="f2b6131b-628d-405c-9a7f-49f976ea74d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AutoDeleteEnabled" minOccurs="0"/>
                <xsd:element ref="ns2:DeleteAfter" minOccurs="0"/>
                <xsd:element ref="ns2:AutoUploadMarker" minOccurs="0"/>
                <xsd:element ref="ns2:UploadSource" minOccurs="0"/>
                <xsd:element ref="ns2:FolderPat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2b6131b-628d-405c-9a7f-49f976ea74d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AutoDeleteEnabled" ma:index="11" nillable="true" ma:displayName="AutoDeleteEnabled" ma:default="No" ma:format="RadioButtons" ma:internalName="AutoDeleteEnabled">
      <xsd:simpleType>
        <xsd:restriction base="dms:Choice">
          <xsd:enumeration value="Yes"/>
          <xsd:enumeration value="No"/>
        </xsd:restriction>
      </xsd:simpleType>
    </xsd:element>
    <xsd:element name="DeleteAfter" ma:index="12" nillable="true" ma:displayName="DeleteAfter" ma:format="DateOnly" ma:internalName="DeleteAfter">
      <xsd:simpleType>
        <xsd:restriction base="dms:DateTime"/>
      </xsd:simpleType>
    </xsd:element>
    <xsd:element name="AutoUploadMarker" ma:index="13" nillable="true" ma:displayName="AutoUploadMarker" ma:internalName="AutoUploadMarker">
      <xsd:simpleType>
        <xsd:restriction base="dms:Text">
          <xsd:maxLength value="255"/>
        </xsd:restriction>
      </xsd:simpleType>
    </xsd:element>
    <xsd:element name="UploadSource" ma:index="14" nillable="true" ma:displayName="UploadSource" ma:internalName="UploadSource">
      <xsd:simpleType>
        <xsd:restriction base="dms:Text">
          <xsd:maxLength value="255"/>
        </xsd:restriction>
      </xsd:simpleType>
    </xsd:element>
    <xsd:element name="FolderPath" ma:index="15" nillable="true" ma:displayName="FolderPath" ma:internalName="FolderPath">
      <xsd:simpleType>
        <xsd:restriction base="dms:Text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FolderPath xmlns="f2b6131b-628d-405c-9a7f-49f976ea74da" xsi:nil="true"/>
    <DeleteAfter xmlns="f2b6131b-628d-405c-9a7f-49f976ea74da" xsi:nil="true"/>
    <AutoUploadMarker xmlns="f2b6131b-628d-405c-9a7f-49f976ea74da" xsi:nil="true"/>
    <AutoDeleteEnabled xmlns="f2b6131b-628d-405c-9a7f-49f976ea74da">No</AutoDeleteEnabled>
    <UploadSource xmlns="f2b6131b-628d-405c-9a7f-49f976ea74da" xsi:nil="true"/>
  </documentManagement>
</p:properties>
</file>

<file path=customXml/itemProps1.xml><?xml version="1.0" encoding="utf-8"?>
<ds:datastoreItem xmlns:ds="http://schemas.openxmlformats.org/officeDocument/2006/customXml" ds:itemID="{5261E21C-F138-437D-85FB-377AD1711C49}"/>
</file>

<file path=customXml/itemProps2.xml><?xml version="1.0" encoding="utf-8"?>
<ds:datastoreItem xmlns:ds="http://schemas.openxmlformats.org/officeDocument/2006/customXml" ds:itemID="{8C598045-A093-45D3-A3AB-B1F28D7FDE87}"/>
</file>

<file path=customXml/itemProps3.xml><?xml version="1.0" encoding="utf-8"?>
<ds:datastoreItem xmlns:ds="http://schemas.openxmlformats.org/officeDocument/2006/customXml" ds:itemID="{049836E4-F956-4718-B1B8-AB3F56357D54}"/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Presentation</Application>
  <PresentationFormat>Широкоэкранный</PresentationFormat>
  <Paragraphs>0</Paragraphs>
  <Slides>1</Slides>
  <Notes>0</Notes>
  <HiddenSlides>0</HiddenSlides>
  <MMClips>1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9" baseType="lpstr">
      <vt:lpstr>Arial</vt:lpstr>
      <vt:lpstr>SimSun</vt:lpstr>
      <vt:lpstr>Wingdings</vt:lpstr>
      <vt:lpstr>Microsoft YaHei</vt:lpstr>
      <vt:lpstr>Arial Unicode MS</vt:lpstr>
      <vt:lpstr>Calibri Light</vt:lpstr>
      <vt:lpstr>Calibri</vt:lpstr>
      <vt:lpstr>Тема Office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Ольга Мосалкова</dc:creator>
  <cp:lastModifiedBy>yanag</cp:lastModifiedBy>
  <cp:revision>11</cp:revision>
  <dcterms:created xsi:type="dcterms:W3CDTF">2024-04-28T21:39:00Z</dcterms:created>
  <dcterms:modified xsi:type="dcterms:W3CDTF">2024-06-20T14:08:53Z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DEF46F684D054BD1974686C985D44EE5_12</vt:lpwstr>
  </property>
  <property fmtid="{D5CDD505-2E9C-101B-9397-08002B2CF9AE}" pid="3" name="KSOProductBuildVer">
    <vt:lpwstr>1033-12.2.0.17119</vt:lpwstr>
  </property>
  <property fmtid="{D5CDD505-2E9C-101B-9397-08002B2CF9AE}" pid="4" name="ContentTypeId">
    <vt:lpwstr>0x01010038FC03484849DD4F838791533D0789A3</vt:lpwstr>
  </property>
</Properties>
</file>