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14353"/>
            <a:ext cx="885825" cy="8286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1" y="225962"/>
            <a:ext cx="2356762" cy="2398389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3465830"/>
            <a:ext cx="33782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0CD9CF-C06A-48F0-A8E3-E851B6986D4D}"/>
</file>

<file path=customXml/itemProps2.xml><?xml version="1.0" encoding="utf-8"?>
<ds:datastoreItem xmlns:ds="http://schemas.openxmlformats.org/officeDocument/2006/customXml" ds:itemID="{32809BC3-4E47-444B-BFF3-DA707844FF7B}"/>
</file>

<file path=customXml/itemProps3.xml><?xml version="1.0" encoding="utf-8"?>
<ds:datastoreItem xmlns:ds="http://schemas.openxmlformats.org/officeDocument/2006/customXml" ds:itemID="{1D981C42-854F-4625-BF17-5541EF8A783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10</cp:revision>
  <dcterms:created xsi:type="dcterms:W3CDTF">2024-04-19T18:37:00Z</dcterms:created>
  <dcterms:modified xsi:type="dcterms:W3CDTF">2024-07-12T09:03:38Z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