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8"/>
  </p:normalViewPr>
  <p:slideViewPr>
    <p:cSldViewPr snapToGrid="0" showGuides="1">
      <p:cViewPr varScale="1">
        <p:scale>
          <a:sx n="94" d="100"/>
          <a:sy n="94" d="100"/>
        </p:scale>
        <p:origin x="640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13223-B448-B638-9A3D-9FD576445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C1ABD4-A197-8060-A4E4-DF0EC3227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9C498C-C686-8EEB-5B27-BFBB7723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3C0566-3B0C-E980-BC14-80F5F818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ABD39-9577-3D88-2959-D3E278AD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118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7F5D15-B39A-D3B1-3C3C-8A907A98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D5C802-F2A3-0242-A3B5-19112152C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3DEE75-978E-E0B1-C9DC-880BD048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E5A239-8D38-74D8-CDCC-EAB8266A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8CE839-2542-1C7B-658B-9146B415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6097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9D2A86-F5C7-6429-05B6-AACA8CF2C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353CEE-C6B9-D356-4454-32D3326DB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970FDC-3159-2CD0-2339-4084C455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528C56-402C-7CCF-4B82-99C0FD525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05F1BB-6EBA-D8AA-5E75-B2909DA78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1553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2DA07-348E-88D7-2EE5-BE1BBEB92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895E8A-0DC3-47C1-7691-20AE5095B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5B03FE-A7CF-E871-49B0-A3A29BC5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3C66DF-5568-9251-D51B-8AB29A4ED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91628E-7EC9-95BB-F49D-D79169120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7359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B6C32-CFF2-10D1-4BE5-ABFB26E9B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61924E-7315-88F4-1247-80591E7E9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B34451-3B63-6E44-CC3F-AFCAF3CB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AC750D-BBF0-A672-B2D4-2E3FBE78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A7600E-9EB0-77BD-1CA8-279A1F13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211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258E7-CEF0-1259-1525-BC8DDA766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F52BFA-47A6-85A6-8C9D-E68B8277A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4B9109-6B7E-E27F-8882-3F33584FE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B45E77-2717-3294-61B9-8D2FD17C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86E048-F914-46A4-C5E6-1B96A7EB8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21A4E8-E899-3873-B3E8-19A3D915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91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89B29-512A-3509-DC9F-219706AF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BBB48E-4677-3BA4-FBF8-EF37B55F2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4CBB34-3CF7-EF46-2483-62DEAAF3A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F42F987-3F58-5BCF-CEB7-67DEF7E11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1DA963A-BCDC-CD44-ADA1-AA0B761847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D12CA8-C723-D92C-2876-3A716074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00F1FD0-715C-1D5E-1752-B90F3537D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E04361-A846-C734-986E-3FF75E365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0212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46FE5-7EBD-F4CA-C305-CFF29845A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56CB2AE-8F90-C6A1-7E83-730551CE6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543DD13-8037-098C-734A-2BD54CDA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17F927-3DE6-A6BE-1C68-F6DFC3AC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038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3546E9-1097-A0EB-A9A4-94AD76C4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93955B-9D3A-F81B-BA98-998DEB4CE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CDF17A-4ED1-9656-E130-1D4F4FD9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4322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721C3-FA0D-6FF1-CBBA-166988637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962F6A-E55E-D2C2-D2BE-2EE551255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FA32FE-002C-B828-13D2-365BBC421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7AE556-5278-A830-CC97-93780050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569C70-40D3-DC10-778D-1A71726C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AAB379-BAA0-6FC3-B974-201288C49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219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1C06C-9457-27F6-6DCF-FAD1D9520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649A044-74A0-57E6-ECFF-70FBEB54A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F9689F-3020-D5D5-76C7-EB0B147A2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A9423A-AC26-C7B5-F99E-780729266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1F2ED1-3072-E4FD-FA54-C1614BE0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3C18C2-3BFE-BA13-836A-867528142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890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AFEF4-5C15-33DF-6E1A-690BEA01F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E8D615-FA03-9A7D-8F96-9FC6D5309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FBF915-E840-BA48-6C8B-E4BB16569D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8F1B2D-BAF8-CF41-B308-5212008663A7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D056F9-594E-41C9-4258-12A610CCC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224A68-BC31-539D-EE5C-41625BEA8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4DD90-55AB-004B-A299-6DA7AB79B00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305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CO0mUekg74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Капитан Краб: &quot;Разминка&quot; (физминутка для детей)">
            <a:hlinkClick r:id="" action="ppaction://media"/>
            <a:extLst>
              <a:ext uri="{FF2B5EF4-FFF2-40B4-BE49-F238E27FC236}">
                <a16:creationId xmlns:a16="http://schemas.microsoft.com/office/drawing/2014/main" id="{09829147-F65E-493E-258B-41CDB79E539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36799" y="0"/>
            <a:ext cx="12328799" cy="6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59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2024-08-23T07:02:54Z</dcterms:created>
  <dcterms:modified xsi:type="dcterms:W3CDTF">2024-08-23T07:03:52Z</dcterms:modified>
</cp:coreProperties>
</file>