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25.04.2024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" y="0"/>
            <a:ext cx="1217665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F67EDA-160A-4F35-B436-FC2F40F1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B5AE7FC-987B-4BFD-9A2D-ACBD777A3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" y="2199433"/>
            <a:ext cx="3694065" cy="44554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0B175A1-E782-4B83-A290-EE21A2A0584C}"/>
</file>

<file path=customXml/itemProps2.xml><?xml version="1.0" encoding="utf-8"?>
<ds:datastoreItem xmlns:ds="http://schemas.openxmlformats.org/officeDocument/2006/customXml" ds:itemID="{6226597B-B9E5-4DF6-AECD-4BBA831B6CC1}"/>
</file>

<file path=customXml/itemProps3.xml><?xml version="1.0" encoding="utf-8"?>
<ds:datastoreItem xmlns:ds="http://schemas.openxmlformats.org/officeDocument/2006/customXml" ds:itemID="{7B7D5F6E-D529-4A61-8CE5-01D04304F43E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9</cp:revision>
  <dcterms:created xsi:type="dcterms:W3CDTF">2024-04-11T17:45:45Z</dcterms:created>
  <dcterms:modified xsi:type="dcterms:W3CDTF">2024-04-25T17:44:11Z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