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0DF23-7E82-A190-59B8-69F2C95FB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76F012-22E6-9DE6-0B71-B31870D83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65CE3F-4E87-8B59-A00F-38271B4A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B6C005-71D7-9A4A-6438-9CC806C9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5A40BA-8DD0-6BB9-0EFA-4D83ACD8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2807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D9D25-50A6-124B-285C-10E75FF4B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8656C2-BF2B-AFF7-5E86-421B2213B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9ABB75-405A-A59D-A5D9-125E4CB3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3FDC10-F1A3-AAB1-562B-120D142C2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8C3B1-CD2B-E3E5-A9DB-6D3D28A7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274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64128B-73CF-5F23-CB44-C7452D94EF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459209-E96C-5292-F6FF-FC0E0A930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A1076B-C8F4-02F8-4060-F7E5FF0F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A79BA6-6505-205E-AB1C-09AF8E157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F7EA64-5CEB-1009-4A0C-E31EFE2BE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958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AC67D-9BF2-8BC7-8755-624942AA8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A84BE5-D3E9-5011-ADC0-D3BFBD512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F4D787-E20D-F2DD-AE54-8E61FCABC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3B0AB8-E9D3-F090-49C5-1C92B305C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DBF471-9969-DB33-98F2-4066B0394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446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A662E-78F5-972F-22CA-A295A48E4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958C81-5209-EE3D-A6AA-14763622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C67049-B27E-3044-57FE-758E8F508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C0AF14-AFF7-3866-342A-8D041753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F643D-B597-3C4C-FD34-D908D6B1F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9950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4A574-E03A-F313-FB38-3176E1EC8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99C006-82E4-A637-4F1E-AC2C56617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4CA999-891E-58EE-E922-2BCF099E0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9AB852-9EC0-4960-3BA2-4DB61011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A0F0BA-6561-2232-1AFA-03658E56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923C4A-2F5A-16E0-B8F4-D192599F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873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05D6F-6A30-A12E-3F41-460F8EAF6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6BB418-675C-9875-8696-4C1E5F07F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C125B3-902C-D3D3-A035-BE5770408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B6AB17-3CB7-056F-5093-9128177ED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C98512-9D46-88D3-84BA-E4ABE86C2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D3C638-C613-8C3E-AE64-4CD45631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4E10B2-6CDE-ADAA-F42D-00098EB4A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AA0C9E-418B-2511-D295-107D56C0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680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B2588-8F14-AD57-D0E6-02BCF1B3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D56563-BFF1-5385-6C88-BFE18A834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893430-0CE6-B665-BD4B-CB7A61E84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8EDFF8-75F4-6271-51F5-F6FA2A8E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493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EE2D0A0-090F-3185-2837-7A0B42BCD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9E587-A2F7-6527-A95A-6B51213C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796DE2-8373-2281-A5D0-7F3EDF23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7793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2195ED-D783-AE6B-372D-37AF4765E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2CB37E-1CB2-0203-91D2-E39BA11E9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0A626B-1395-2F14-B424-C152EF5E4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5E1816-8980-5EB4-039A-5988C3A86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4C9269-86FC-9CFA-1FD3-4408605F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28719-9B86-EDCE-DFED-5C4D2A45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226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EAEE4-F5B5-2012-423E-26B51E4F8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34C9F3-AA1C-8E22-C258-34B76EA0D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C063E8-686F-150F-A54F-BD3186093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DDF037-97FB-62B8-4D90-F70ACB72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985A19-FD48-BF0F-5EC7-E7B2D693D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D7BC9D-3328-E219-CF0A-731FD4FB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0247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51820-FFE5-CDB2-42F8-FF8EF5EAA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B30CF3-44A9-162B-1B24-954A653B9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D8D2BF-D9C9-0986-6EAD-74BDAB385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F3CC0-7067-4A66-66F1-89CE83369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8B53B-48F8-3B83-2C7C-CBEA2C096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188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9" Type="http://schemas.openxmlformats.org/officeDocument/2006/relationships/image" Target="../media/image25.png"/><Relationship Id="rId21" Type="http://schemas.openxmlformats.org/officeDocument/2006/relationships/image" Target="../media/image12.png"/><Relationship Id="rId34" Type="http://schemas.openxmlformats.org/officeDocument/2006/relationships/image" Target="../media/image20.png"/><Relationship Id="rId42" Type="http://schemas.openxmlformats.org/officeDocument/2006/relationships/image" Target="../media/image28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16.png"/><Relationship Id="rId41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24" Type="http://schemas.microsoft.com/office/2007/relationships/hdphoto" Target="../media/hdphoto10.wdp"/><Relationship Id="rId32" Type="http://schemas.openxmlformats.org/officeDocument/2006/relationships/image" Target="../media/image18.png"/><Relationship Id="rId37" Type="http://schemas.openxmlformats.org/officeDocument/2006/relationships/image" Target="../media/image23.png"/><Relationship Id="rId40" Type="http://schemas.openxmlformats.org/officeDocument/2006/relationships/image" Target="../media/image26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microsoft.com/office/2007/relationships/hdphoto" Target="../media/hdphoto12.wdp"/><Relationship Id="rId36" Type="http://schemas.openxmlformats.org/officeDocument/2006/relationships/image" Target="../media/image22.png"/><Relationship Id="rId10" Type="http://schemas.microsoft.com/office/2007/relationships/hdphoto" Target="../media/hdphoto3.wdp"/><Relationship Id="rId19" Type="http://schemas.openxmlformats.org/officeDocument/2006/relationships/image" Target="../media/image11.png"/><Relationship Id="rId31" Type="http://schemas.openxmlformats.org/officeDocument/2006/relationships/image" Target="../media/image17.png"/><Relationship Id="rId44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5.png"/><Relationship Id="rId30" Type="http://schemas.microsoft.com/office/2007/relationships/hdphoto" Target="../media/hdphoto13.wdp"/><Relationship Id="rId35" Type="http://schemas.openxmlformats.org/officeDocument/2006/relationships/image" Target="../media/image21.png"/><Relationship Id="rId43" Type="http://schemas.openxmlformats.org/officeDocument/2006/relationships/image" Target="../media/image29.png"/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19.png"/><Relationship Id="rId38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3525A1-DFB2-FBF6-C4CE-50717C73B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B248EE-9CDE-8678-5586-ADD7D11FFF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940" y="3694137"/>
            <a:ext cx="2929976" cy="2929976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8A136AF3-EC42-9285-B3E3-80CAC76AC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21BECC3-FD06-74B9-6F6A-F0BA9A1720FF}"/>
              </a:ext>
            </a:extLst>
          </p:cNvPr>
          <p:cNvSpPr/>
          <p:nvPr/>
        </p:nvSpPr>
        <p:spPr>
          <a:xfrm>
            <a:off x="363448" y="623313"/>
            <a:ext cx="8371044" cy="5065486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67B97E-E7F8-2630-3678-411B93C950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550" y="964228"/>
            <a:ext cx="2180110" cy="218011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иллюстрация, рисунок, Мультфильм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71B52C-EA0D-7F91-EF2D-85647D8528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7094" y="3795846"/>
            <a:ext cx="1626582" cy="162658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ультфильм, Анимация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443F69-85D3-3730-3D6D-C994B23D5D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9" y="1011965"/>
            <a:ext cx="1874743" cy="187474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F140D5-CBD6-AEBA-9BF0-307F4FFE1E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680" y="3733329"/>
            <a:ext cx="1685003" cy="1685003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EF245123-2958-6626-8500-426F0AAC4153}"/>
              </a:ext>
            </a:extLst>
          </p:cNvPr>
          <p:cNvGrpSpPr/>
          <p:nvPr/>
        </p:nvGrpSpPr>
        <p:grpSpPr>
          <a:xfrm>
            <a:off x="6556101" y="3528103"/>
            <a:ext cx="2299855" cy="2160696"/>
            <a:chOff x="3254862" y="2813421"/>
            <a:chExt cx="6234098" cy="5750755"/>
          </a:xfrm>
        </p:grpSpPr>
        <p:pic>
          <p:nvPicPr>
            <p:cNvPr id="26" name="Рисунок 25" descr="Изображение выглядит как вода, картина, рисунок,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0CA8E3-BE89-B416-8D8C-83AD893BC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862" y="2813421"/>
              <a:ext cx="5750755" cy="5750755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зарисо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B48342-9178-66AC-0AE4-595B921BF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09590" y="3331182"/>
              <a:ext cx="4079370" cy="4079370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6B728A7F-5D12-078A-7621-41ED9E2CF99A}"/>
              </a:ext>
            </a:extLst>
          </p:cNvPr>
          <p:cNvGrpSpPr/>
          <p:nvPr/>
        </p:nvGrpSpPr>
        <p:grpSpPr>
          <a:xfrm>
            <a:off x="-17437" y="3420925"/>
            <a:ext cx="2105763" cy="2239502"/>
            <a:chOff x="6532713" y="5772528"/>
            <a:chExt cx="3893919" cy="4141224"/>
          </a:xfrm>
        </p:grpSpPr>
        <p:pic>
          <p:nvPicPr>
            <p:cNvPr id="20" name="Рисунок 19" descr="Изображение выглядит как снимок экрана, Торт на день рождения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F69C99-448E-2ECC-933C-0CD413D14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907" y="7791027"/>
              <a:ext cx="2122725" cy="2122725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0AB9748-E88C-1E4A-4FF5-B0FAFF07E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2713" y="5772528"/>
              <a:ext cx="3703228" cy="3703228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0265832-E723-265A-523B-0B02B456A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047">
              <a:off x="7620907" y="7527113"/>
              <a:ext cx="2227168" cy="2227168"/>
            </a:xfrm>
            <a:prstGeom prst="rect">
              <a:avLst/>
            </a:prstGeom>
          </p:spPr>
        </p:pic>
      </p:grpSp>
      <p:pic>
        <p:nvPicPr>
          <p:cNvPr id="30" name="Рисунок 29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805090-7000-3C93-078C-A4763155CBA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02" y="784516"/>
            <a:ext cx="2226814" cy="222681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рисунок, Человеческое лицо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384225-ADE0-A213-2AEC-26E1905899A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54" y="1239865"/>
            <a:ext cx="1626581" cy="1626581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одежда, ваза, человек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E4F0AFA-DC3F-FBF4-B392-EEF0B1219F8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16" y="3458326"/>
            <a:ext cx="2091931" cy="2091931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графическая вставка, мультфильм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6FEEB-F469-00DF-3E4C-46A92698563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967" y="964228"/>
            <a:ext cx="1970989" cy="197098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7C493A-06A8-ED69-FC1C-C6C83CDFF42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550" y="957270"/>
            <a:ext cx="2180110" cy="2180110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иллюстрация, рисунок, Мультфильм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6E8BD5-C18C-E4E2-8F14-6B424097458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7094" y="3788888"/>
            <a:ext cx="1626582" cy="1626582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Мультфильм, Анимация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0FCC63-0CF8-3376-EABA-90E76C51BDF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9" y="1005007"/>
            <a:ext cx="1874743" cy="1874743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07D826-9425-2658-6087-A604DE8B7EA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680" y="3726371"/>
            <a:ext cx="1685003" cy="1685003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AA13A57C-DBD4-8663-B042-F6B86B4C347B}"/>
              </a:ext>
            </a:extLst>
          </p:cNvPr>
          <p:cNvGrpSpPr/>
          <p:nvPr/>
        </p:nvGrpSpPr>
        <p:grpSpPr>
          <a:xfrm>
            <a:off x="6556101" y="3521145"/>
            <a:ext cx="2299855" cy="2160696"/>
            <a:chOff x="3254862" y="2813421"/>
            <a:chExt cx="6234098" cy="5750755"/>
          </a:xfrm>
        </p:grpSpPr>
        <p:pic>
          <p:nvPicPr>
            <p:cNvPr id="42" name="Рисунок 41" descr="Изображение выглядит как вода, картина, рисунок,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1889F86-9613-4A8B-004F-589943D90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862" y="2813421"/>
              <a:ext cx="5750755" cy="5750755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зарисо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871C4B7-01F9-561C-0969-02912CF2E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09590" y="3331182"/>
              <a:ext cx="4079370" cy="4079370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1B66B917-A005-1548-A31E-A4E95BD610E4}"/>
              </a:ext>
            </a:extLst>
          </p:cNvPr>
          <p:cNvGrpSpPr/>
          <p:nvPr/>
        </p:nvGrpSpPr>
        <p:grpSpPr>
          <a:xfrm>
            <a:off x="-17437" y="3413967"/>
            <a:ext cx="2105763" cy="2239502"/>
            <a:chOff x="6532713" y="5772528"/>
            <a:chExt cx="3893919" cy="4141224"/>
          </a:xfrm>
        </p:grpSpPr>
        <p:pic>
          <p:nvPicPr>
            <p:cNvPr id="45" name="Рисунок 44" descr="Изображение выглядит как снимок экрана, Торт на день рождения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5F9B550-88BD-0AA0-B03C-6166CA765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907" y="7791027"/>
              <a:ext cx="2122725" cy="2122725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9FA0BDE-5683-71D9-DA48-A1873648E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2713" y="5772528"/>
              <a:ext cx="3703228" cy="3703228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1957BA-42F0-8B19-FD87-7FB99F486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047">
              <a:off x="7620907" y="7527113"/>
              <a:ext cx="2227168" cy="2227168"/>
            </a:xfrm>
            <a:prstGeom prst="rect">
              <a:avLst/>
            </a:prstGeom>
          </p:spPr>
        </p:pic>
      </p:grpSp>
      <p:pic>
        <p:nvPicPr>
          <p:cNvPr id="48" name="Рисунок 4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E5B762-3EF7-73B6-3B76-BE654018958D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02" y="777558"/>
            <a:ext cx="2226814" cy="222681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рисунок, Человеческое лицо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4D0521-3598-68B1-9BCE-7205B54737B4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54" y="1232907"/>
            <a:ext cx="1626581" cy="1626581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дежда, ваза, человек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711E3A-9410-F57E-682C-03F170C835D3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16" y="3451368"/>
            <a:ext cx="2091931" cy="2091931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графическая вставка, мультфильм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5E2791-A499-6704-CFF6-643C3E3DC5E2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967" y="957270"/>
            <a:ext cx="1970989" cy="19709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64255F-A02B-31A9-E24D-E3423FB2755C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04723" y="895837"/>
            <a:ext cx="4453105" cy="42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E47F905-583B-4320-AAAE-4BF90CB43D29}"/>
</file>

<file path=customXml/itemProps2.xml><?xml version="1.0" encoding="utf-8"?>
<ds:datastoreItem xmlns:ds="http://schemas.openxmlformats.org/officeDocument/2006/customXml" ds:itemID="{2D40303D-13EE-440A-A121-92F11A9333AF}"/>
</file>

<file path=customXml/itemProps3.xml><?xml version="1.0" encoding="utf-8"?>
<ds:datastoreItem xmlns:ds="http://schemas.openxmlformats.org/officeDocument/2006/customXml" ds:itemID="{4B21CC00-1DBF-46AE-BD25-BA599C09B6C9}"/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2025-02-13T20:27:33Z</dcterms:created>
  <dcterms:modified xsi:type="dcterms:W3CDTF">2025-02-24T10:23:36Z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