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61690" y="1929130"/>
            <a:ext cx="2834005" cy="283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77612C-771C-4CF4-8ED9-BCD91263A084}"/>
</file>

<file path=customXml/itemProps2.xml><?xml version="1.0" encoding="utf-8"?>
<ds:datastoreItem xmlns:ds="http://schemas.openxmlformats.org/officeDocument/2006/customXml" ds:itemID="{E9CEA2E7-2EA8-4EAF-97D2-C26C0A977AED}"/>
</file>

<file path=customXml/itemProps3.xml><?xml version="1.0" encoding="utf-8"?>
<ds:datastoreItem xmlns:ds="http://schemas.openxmlformats.org/officeDocument/2006/customXml" ds:itemID="{D5EA0488-29A3-426D-AA17-AE3BE2E3949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