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7025-0F8B-407E-9F9A-40032FF2807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5CBB-041B-4E04-9729-AB7D2EAC8C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6" y="4830404"/>
            <a:ext cx="1457550" cy="14195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37" y="4049944"/>
            <a:ext cx="1457551" cy="1419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3" y="1920589"/>
            <a:ext cx="1457552" cy="14195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27" y="2630374"/>
            <a:ext cx="1457552" cy="14195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4" y="3340159"/>
            <a:ext cx="1457552" cy="14195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50" y="2425797"/>
            <a:ext cx="2060089" cy="20064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31" y="147662"/>
            <a:ext cx="2145600" cy="2145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171" y="4069607"/>
            <a:ext cx="2060090" cy="20600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480" y="-1"/>
            <a:ext cx="876520" cy="815010"/>
          </a:xfrm>
          <a:prstGeom prst="rect">
            <a:avLst/>
          </a:prstGeom>
        </p:spPr>
      </p:pic>
      <p:sp>
        <p:nvSpPr>
          <p:cNvPr id="40" name="Прямокутник: округлені кути 39"/>
          <p:cNvSpPr/>
          <p:nvPr/>
        </p:nvSpPr>
        <p:spPr>
          <a:xfrm>
            <a:off x="1905379" y="6198169"/>
            <a:ext cx="1275681" cy="60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2019287" y="6040518"/>
            <a:ext cx="106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: округлені кути 43"/>
          <p:cNvSpPr/>
          <p:nvPr/>
        </p:nvSpPr>
        <p:spPr>
          <a:xfrm>
            <a:off x="4718921" y="4810318"/>
            <a:ext cx="1275681" cy="60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4847969" y="4652956"/>
            <a:ext cx="1070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: округлені кути 42"/>
          <p:cNvSpPr/>
          <p:nvPr/>
        </p:nvSpPr>
        <p:spPr>
          <a:xfrm>
            <a:off x="7533775" y="3392166"/>
            <a:ext cx="1275681" cy="60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>
            <a:off x="7578131" y="3234515"/>
            <a:ext cx="11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РЭ</a:t>
            </a:r>
            <a:endParaRPr 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6106754" y="4064725"/>
            <a:ext cx="1275681" cy="60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6152498" y="3907074"/>
            <a:ext cx="125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endParaRPr 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кутник: округлені кути 40"/>
          <p:cNvSpPr/>
          <p:nvPr/>
        </p:nvSpPr>
        <p:spPr>
          <a:xfrm>
            <a:off x="3396804" y="5473988"/>
            <a:ext cx="1275681" cy="60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/>
          <p:cNvSpPr txBox="1"/>
          <p:nvPr/>
        </p:nvSpPr>
        <p:spPr>
          <a:xfrm>
            <a:off x="3466415" y="5326642"/>
            <a:ext cx="116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endParaRPr 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4.375E-6 -0.06945 C -4.375E-6 -0.10046 0.03659 -0.13866 0.06628 -0.13866 L 0.13269 -0.1386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1_a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69 -0.13866 L 0.13269 -0.19769 C 0.13269 -0.22431 0.16563 -0.25648 0.19232 -0.25648 L 0.25222 -0.256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1_a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21 -0.25648 L 0.25221 -0.30833 C 0.25221 -0.33148 0.28281 -0.35996 0.30781 -0.35996 L 0.36354 -0.3599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1_a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4 -0.35996 L 0.36354 -0.41181 C 0.36354 -0.43496 0.39648 -0.46343 0.4233 -0.46343 L 0.48307 -0.4634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1_a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07 -0.46343 L 0.48307 -0.51528 C 0.48307 -0.53843 0.51575 -0.5669 0.54258 -0.5669 L 0.6026 -0.566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1_a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61 -0.5669 L 0.68698 -0.5669 C 0.72474 -0.5669 0.77162 -0.53843 0.77162 -0.51551 L 0.77162 -0.4634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1_a8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5</cp:revision>
  <dcterms:created xsi:type="dcterms:W3CDTF">2024-03-14T13:55:00Z</dcterms:created>
  <dcterms:modified xsi:type="dcterms:W3CDTF">2024-07-10T11:33:47Z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AA73CAFB8E9240139D60750691B6087F_12</vt:lpwstr>
  </property>
  <property fmtid="{D5CDD505-2E9C-101B-9397-08002B2CF9AE}" pid="3" name="KSOProductBuildVer">
    <vt:lpwstr>1033-12.2.0.17119</vt:lpwstr>
  </property>
</Properties>
</file>