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50" y="3255962"/>
            <a:ext cx="3348037" cy="3348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