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44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>
        <p:scale>
          <a:sx n="50" d="100"/>
          <a:sy n="50" d="100"/>
        </p:scale>
        <p:origin x="223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microsoft.com/office/2007/relationships/hdphoto" Target="../media/hdphoto8.wdp"/><Relationship Id="rId34" Type="http://schemas.microsoft.com/office/2007/relationships/hdphoto" Target="../media/hdphoto10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4.png"/><Relationship Id="rId3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32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0" y="6141352"/>
            <a:ext cx="225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Бри-бри-бри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дружні…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Ир-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купимо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смачний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загудів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комар…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качине…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скаче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Ріг-ріг-ріг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великий..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хитрий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червоний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80296" y="6272557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росте…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Ри-ри-ри 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повісили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4677" y="1345868"/>
            <a:ext cx="1414639" cy="141463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34677" y="13482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10" name="Picture 9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7920990" y="2091690"/>
            <a:ext cx="3804285" cy="3804285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ибок, гриб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D10E87F-15AB-7B2F-ADEE-63D067A938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228" y="5552118"/>
            <a:ext cx="1117600" cy="11176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ибок, гриб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626D739-5642-775F-246B-50944D2158E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85839" y="5554612"/>
            <a:ext cx="1117600" cy="111760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6D39750-2E91-525F-6171-4DE4A82DF854}"/>
              </a:ext>
            </a:extLst>
          </p:cNvPr>
          <p:cNvGrpSpPr/>
          <p:nvPr/>
        </p:nvGrpSpPr>
        <p:grpSpPr>
          <a:xfrm>
            <a:off x="6223962" y="5582917"/>
            <a:ext cx="1200917" cy="1006618"/>
            <a:chOff x="6223962" y="5582917"/>
            <a:chExt cx="1200917" cy="1006618"/>
          </a:xfrm>
        </p:grpSpPr>
        <p:pic>
          <p:nvPicPr>
            <p:cNvPr id="14" name="Рисунок 13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3544B5CC-922C-6007-AB6E-1C017785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3962" y="5582917"/>
              <a:ext cx="693645" cy="69364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51D6D46D-4750-9A9E-EAF4-955F85A0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31234" y="5895890"/>
              <a:ext cx="693645" cy="69364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19E87C9-B73B-85A8-898D-CF15D95CE0CE}"/>
              </a:ext>
            </a:extLst>
          </p:cNvPr>
          <p:cNvGrpSpPr/>
          <p:nvPr/>
        </p:nvGrpSpPr>
        <p:grpSpPr>
          <a:xfrm>
            <a:off x="6223962" y="5582847"/>
            <a:ext cx="1200917" cy="1006618"/>
            <a:chOff x="6223962" y="5582917"/>
            <a:chExt cx="1200917" cy="1006618"/>
          </a:xfrm>
        </p:grpSpPr>
        <p:pic>
          <p:nvPicPr>
            <p:cNvPr id="23" name="Рисунок 22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AB3F3195-740A-4FC7-E04E-2BDF1B83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3962" y="5582917"/>
              <a:ext cx="693645" cy="69364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14F72F2A-0664-698C-2BF8-F5615A2B0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31234" y="5895890"/>
              <a:ext cx="693645" cy="693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</Words>
  <Application>Microsoft Office PowerPoint</Application>
  <PresentationFormat>Широкоэкранный</PresentationFormat>
  <Paragraphs>11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Администратор</cp:lastModifiedBy>
  <cp:revision>19</cp:revision>
  <dcterms:created xsi:type="dcterms:W3CDTF">2024-04-15T09:19:00Z</dcterms:created>
  <dcterms:modified xsi:type="dcterms:W3CDTF">2024-12-06T18:37:03Z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