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899285"/>
            <a:ext cx="3129280" cy="3412490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