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DF38448-0032-6CB6-CD73-BA5ED2BBE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02" y="3506771"/>
            <a:ext cx="3133289" cy="313328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451C70-D554-4333-99C4-8CBA957E66A2}"/>
</file>

<file path=customXml/itemProps2.xml><?xml version="1.0" encoding="utf-8"?>
<ds:datastoreItem xmlns:ds="http://schemas.openxmlformats.org/officeDocument/2006/customXml" ds:itemID="{DD34D999-14FA-4E29-A143-04D4B8FC5D59}"/>
</file>

<file path=customXml/itemProps3.xml><?xml version="1.0" encoding="utf-8"?>
<ds:datastoreItem xmlns:ds="http://schemas.openxmlformats.org/officeDocument/2006/customXml" ds:itemID="{E60E9DDD-ABA0-402D-A8BC-54DE8D43567F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