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додала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насипала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5482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знайшов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5482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5482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5482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самому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55BA07-F97D-426F-95B7-EFD2CB7304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67" y="2147072"/>
            <a:ext cx="4082047" cy="4082047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54" y="760230"/>
            <a:ext cx="4648745" cy="4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2024-08-28T19:53:37Z</dcterms:created>
  <dcterms:modified xsi:type="dcterms:W3CDTF">2024-11-27T14:12:31Z</dcterms:modified>
</cp:coreProperties>
</file>