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8" name="пира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" y="2358390"/>
            <a:ext cx="3804285" cy="4147820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1" y="1390477"/>
            <a:ext cx="4845735" cy="4023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D56A7D-257F-455F-A54A-48DCD4182977}"/>
</file>

<file path=customXml/itemProps2.xml><?xml version="1.0" encoding="utf-8"?>
<ds:datastoreItem xmlns:ds="http://schemas.openxmlformats.org/officeDocument/2006/customXml" ds:itemID="{9B367533-D64A-42CF-8A36-404E20C9C360}"/>
</file>

<file path=customXml/itemProps3.xml><?xml version="1.0" encoding="utf-8"?>
<ds:datastoreItem xmlns:ds="http://schemas.openxmlformats.org/officeDocument/2006/customXml" ds:itemID="{131519B8-91D2-421B-9B7C-2A7EF998E15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2024-04-15T05:12:00Z</dcterms:created>
  <dcterms:modified xsi:type="dcterms:W3CDTF">2024-11-21T21:29:56Z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