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Изображение выглядит как радуга, Красочность, искусство, цвет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/>
          <a:stretch>
            <a:fillRect/>
          </a:stretch>
        </p:blipFill>
        <p:spPr>
          <a:xfrm>
            <a:off x="0" y="0"/>
            <a:ext cx="12198527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39540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654594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669647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639540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654594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669647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639540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654594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669647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 descr="Изображение выглядит как спорт, спортивная игра, баскетбол, мяч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27" y="740895"/>
            <a:ext cx="1570988" cy="157098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имвол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511" y="4440800"/>
            <a:ext cx="1941501" cy="194150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8948" y="2663937"/>
            <a:ext cx="1484475" cy="148447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еспозвоночный, насекомое, Богомол, Настоящие богомолы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041" y="679570"/>
            <a:ext cx="1513918" cy="1513918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1818" y="2843542"/>
            <a:ext cx="1712952" cy="1284713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0081" y="478026"/>
            <a:ext cx="1888287" cy="1888287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296912" y="157366"/>
            <a:ext cx="1044266" cy="833453"/>
            <a:chOff x="8145876" y="347627"/>
            <a:chExt cx="1044266" cy="833453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8145876" y="406419"/>
              <a:ext cx="1044266" cy="71587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Повторить контур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51282" y="347627"/>
              <a:ext cx="833453" cy="833453"/>
            </a:xfrm>
            <a:prstGeom prst="rect">
              <a:avLst/>
            </a:prstGeom>
          </p:spPr>
        </p:pic>
      </p:grpSp>
      <p:sp>
        <p:nvSpPr>
          <p:cNvPr id="17" name="Прямоугольник: скругленные углы 16"/>
          <p:cNvSpPr/>
          <p:nvPr/>
        </p:nvSpPr>
        <p:spPr>
          <a:xfrm>
            <a:off x="8528166" y="990819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67" y="857857"/>
            <a:ext cx="1091687" cy="11034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33" y="857857"/>
            <a:ext cx="1091687" cy="110348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99" y="857857"/>
            <a:ext cx="1091687" cy="1103489"/>
          </a:xfrm>
          <a:prstGeom prst="rect">
            <a:avLst/>
          </a:prstGeom>
        </p:spPr>
      </p:pic>
      <p:sp>
        <p:nvSpPr>
          <p:cNvPr id="27" name="Прямоугольник: скругленные углы 26"/>
          <p:cNvSpPr/>
          <p:nvPr/>
        </p:nvSpPr>
        <p:spPr>
          <a:xfrm>
            <a:off x="8523498" y="2066840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9" y="1933878"/>
            <a:ext cx="1091687" cy="11034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5" y="1933878"/>
            <a:ext cx="1091687" cy="11034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1" y="1933878"/>
            <a:ext cx="1091687" cy="11034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80" y="865439"/>
            <a:ext cx="1091687" cy="110348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6" y="865439"/>
            <a:ext cx="1091687" cy="110348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212" y="860407"/>
            <a:ext cx="1091687" cy="1103489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05" y="1935303"/>
            <a:ext cx="1091687" cy="110348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6" y="1932453"/>
            <a:ext cx="1091687" cy="1103489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0" y="1938910"/>
            <a:ext cx="1091687" cy="1103489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16570" y="3042285"/>
            <a:ext cx="3582035" cy="358203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тица, хищная птица, ястреб, сокол&#10;&#10;Автоматически созданное описание">
            <a:extLst>
              <a:ext uri="{FF2B5EF4-FFF2-40B4-BE49-F238E27FC236}">
                <a16:creationId xmlns:a16="http://schemas.microsoft.com/office/drawing/2014/main" id="{5854D4A1-F761-E7E7-994F-5430DB6735D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82" y="4655481"/>
            <a:ext cx="1604085" cy="160408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D3B84107-6D20-E5E1-728D-FE2721E8C49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536" y="4779092"/>
            <a:ext cx="1439123" cy="1439123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8027E3C2-D626-7B9E-4D8C-EA4BAE92139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5872" y="2668611"/>
            <a:ext cx="1555262" cy="1555262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682171" y="42760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3174346" y="193955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811030" y="55230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995450" y="78473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730311" y="44502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5222486" y="195697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858609" y="57390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4072032" y="80215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762591" y="44502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7240252" y="194245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907000" y="56154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6090700" y="80810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676506" y="244752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3168681" y="395947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829088" y="256061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2018827" y="278450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695174" y="244752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5187349" y="395946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856252" y="255457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4029859" y="278041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713842" y="244751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7206017" y="3959468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868155" y="255457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6065102" y="278876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686356" y="446470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3178531" y="597665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865506" y="455748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2046842" y="479168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706055" y="445230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5198230" y="596425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866432" y="456365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4059219" y="480121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757474" y="447474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7206107" y="598669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919229" y="456093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6107492" y="477909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2" fill="hold">
                      <p:stCondLst>
                        <p:cond delay="0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4" fill="hold">
                      <p:stCondLst>
                        <p:cond delay="0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0" fill="hold">
                      <p:stCondLst>
                        <p:cond delay="0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6" fill="hold">
                      <p:stCondLst>
                        <p:cond delay="0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2024-05-06T15:26:00Z</dcterms:created>
  <dcterms:modified xsi:type="dcterms:W3CDTF">2025-06-11T08:51:01Z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FADBE9841DC541F69D92A48BFA681E39_12</vt:lpwstr>
  </property>
  <property fmtid="{D5CDD505-2E9C-101B-9397-08002B2CF9AE}" pid="3" name="KSOProductBuildVer">
    <vt:lpwstr>1033-12.2.0.17119</vt:lpwstr>
  </property>
</Properties>
</file>