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E8A80A-3230-688E-8500-EC6879698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31" y="3233789"/>
            <a:ext cx="3557016" cy="3557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695307" y="270801"/>
            <a:ext cx="4266295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93860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623788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491967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8655" y="319386"/>
            <a:ext cx="1487423" cy="14874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2" b="-6728"/>
          <a:stretch>
            <a:fillRect/>
          </a:stretch>
        </p:blipFill>
        <p:spPr>
          <a:xfrm rot="863470">
            <a:off x="3072780" y="5532302"/>
            <a:ext cx="807801" cy="934046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4641"/>
          <a:stretch>
            <a:fillRect/>
          </a:stretch>
        </p:blipFill>
        <p:spPr>
          <a:xfrm>
            <a:off x="3096021" y="3798750"/>
            <a:ext cx="1013863" cy="101752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b="3803"/>
          <a:stretch/>
        </p:blipFill>
        <p:spPr>
          <a:xfrm>
            <a:off x="3110736" y="3795693"/>
            <a:ext cx="984431" cy="9287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2457"/>
          <a:stretch/>
        </p:blipFill>
        <p:spPr>
          <a:xfrm rot="682212">
            <a:off x="3067334" y="5542008"/>
            <a:ext cx="809503" cy="8832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5061"/>
          <a:stretch>
            <a:fillRect/>
          </a:stretch>
        </p:blipFill>
        <p:spPr>
          <a:xfrm flipH="1">
            <a:off x="6946533" y="4518420"/>
            <a:ext cx="947050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56" y="1826887"/>
            <a:ext cx="4624178" cy="46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2B1C64-A3EB-4FBD-955D-0FF764E7429E}"/>
</file>

<file path=customXml/itemProps2.xml><?xml version="1.0" encoding="utf-8"?>
<ds:datastoreItem xmlns:ds="http://schemas.openxmlformats.org/officeDocument/2006/customXml" ds:itemID="{B01D1A0D-AA08-4068-BF4A-6BC13956C4C1}"/>
</file>

<file path=customXml/itemProps3.xml><?xml version="1.0" encoding="utf-8"?>
<ds:datastoreItem xmlns:ds="http://schemas.openxmlformats.org/officeDocument/2006/customXml" ds:itemID="{E11E2539-FE60-4F32-8E52-34E3552D89CB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Администратор</cp:lastModifiedBy>
  <cp:revision>10</cp:revision>
  <dcterms:created xsi:type="dcterms:W3CDTF">2024-11-25T11:12:17Z</dcterms:created>
  <dcterms:modified xsi:type="dcterms:W3CDTF">2025-07-29T22:06:17Z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