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14.png"/><Relationship Id="rId26" Type="http://schemas.openxmlformats.org/officeDocument/2006/relationships/image" Target="../media/image13.png"/><Relationship Id="rId25" Type="http://schemas.openxmlformats.org/officeDocument/2006/relationships/tags" Target="../tags/tag1.xml"/><Relationship Id="rId24" Type="http://schemas.microsoft.com/office/2007/relationships/media" Target="../media/media6.mp3"/><Relationship Id="rId23" Type="http://schemas.openxmlformats.org/officeDocument/2006/relationships/audio" Target="../media/media6.mp3"/><Relationship Id="rId22" Type="http://schemas.openxmlformats.org/officeDocument/2006/relationships/image" Target="../media/image12.png"/><Relationship Id="rId21" Type="http://schemas.openxmlformats.org/officeDocument/2006/relationships/image" Target="../media/image11.png"/><Relationship Id="rId20" Type="http://schemas.microsoft.com/office/2007/relationships/media" Target="../media/media5.mp3"/><Relationship Id="rId2" Type="http://schemas.openxmlformats.org/officeDocument/2006/relationships/image" Target="../media/image2.png"/><Relationship Id="rId19" Type="http://schemas.openxmlformats.org/officeDocument/2006/relationships/audio" Target="../media/media5.mp3"/><Relationship Id="rId18" Type="http://schemas.openxmlformats.org/officeDocument/2006/relationships/image" Target="../media/image10.png"/><Relationship Id="rId17" Type="http://schemas.openxmlformats.org/officeDocument/2006/relationships/image" Target="../media/image9.png"/><Relationship Id="rId16" Type="http://schemas.openxmlformats.org/officeDocument/2006/relationships/image" Target="../media/image8.png"/><Relationship Id="rId15" Type="http://schemas.microsoft.com/office/2007/relationships/media" Target="../media/media4.mp3"/><Relationship Id="rId14" Type="http://schemas.openxmlformats.org/officeDocument/2006/relationships/audio" Target="../media/media4.mp3"/><Relationship Id="rId13" Type="http://schemas.microsoft.com/office/2007/relationships/media" Target="../media/media3.mp3"/><Relationship Id="rId12" Type="http://schemas.openxmlformats.org/officeDocument/2006/relationships/audio" Target="../media/media3.mp3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415145" y="4121785"/>
            <a:ext cx="2688590" cy="2688590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