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11" y="4721033"/>
            <a:ext cx="1288244" cy="11045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15" y="2709470"/>
            <a:ext cx="1337240" cy="133724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109053-5C2A-21C4-3E47-43B575C65D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121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996CDA-C73A-40D6-B182-A292D9FB7397}"/>
</file>

<file path=customXml/itemProps2.xml><?xml version="1.0" encoding="utf-8"?>
<ds:datastoreItem xmlns:ds="http://schemas.openxmlformats.org/officeDocument/2006/customXml" ds:itemID="{01FB839F-0F8B-4205-907E-6D18BC2B2F68}"/>
</file>

<file path=customXml/itemProps3.xml><?xml version="1.0" encoding="utf-8"?>
<ds:datastoreItem xmlns:ds="http://schemas.openxmlformats.org/officeDocument/2006/customXml" ds:itemID="{C57C124B-8001-486E-8ABF-83FD30D18C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2025-01-17T09:47:52Z</dcterms:created>
  <dcterms:modified xsi:type="dcterms:W3CDTF">2025-01-17T09:48:10Z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