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DB4392-BAC4-7486-1D62-15B0E0C7C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88" y="2987690"/>
            <a:ext cx="3593678" cy="3593678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