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87535" y="3096895"/>
            <a:ext cx="2654935" cy="265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