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66" y="2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3A0BE-6B46-42B9-8004-BAA06518D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C2CCC4-54EA-4F6A-8C57-6CDAD3BEE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79A5C-64E1-4283-8F9E-3D27AB98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402B2-0C1D-4955-AE18-253EB1CA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F5B10-0910-4FF5-8968-FA0BD9F8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549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01A06-9149-4061-98D6-E5481080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5FA94-9CBD-4502-BDFD-2A6CC9169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C31CF-FF87-4C71-946F-901F4A50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6B7A4-9E82-483A-9F42-1E9A2A0B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DDA98-C748-4E0C-80C5-CAE4B30E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90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D3EB25-A54E-419B-808F-A4920050B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BB67C8-3FCE-419A-A6F0-F0DBEE69F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80738-E041-40EC-ACFD-E665A8A9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A94CF-D598-406B-B954-18B2C88F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D75A0-8C3F-443A-A726-3E67A72F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6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F1762-9047-457C-B4B2-DEA7B8EB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94678F-97AE-4E27-A8F4-B0AE015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CD984-DA0D-4A5E-8994-8D241348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D76C1-EA5A-4E89-82E2-94E46B65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D90C1-0DA9-4B21-A984-CE93CD06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2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31D9-C3A1-4A9E-9B44-999E642A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2B47C2-156B-4263-96C1-3B0A70D6B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8B11F-A9EB-4710-B95B-914958B5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E2114-A819-4B15-BCBE-BEA2524C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CAB1C-54A7-4232-847C-FA9844E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933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FAC86-E7C3-4F3E-BC91-B83EE125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FE4EE-C60F-4B5E-9C0C-FE714BBFE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5EAC79-BCFA-435A-83AC-8C9BC3EDF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7DDF06-537D-4458-BA8D-3E3B053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2FC1F0-827A-4628-9DE6-6F619B8B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077DF3-E834-4124-BFEF-D0197874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9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8228C-9FF4-4E9E-ABF5-B31DE807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13E250-985B-46C3-840A-3F9F513F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9777F-4C6D-4CDE-B636-92524800C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4E62F6-0A67-47BF-B766-EE37F6026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A47B88-9B14-42D2-89C6-3018BCACD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815206-DD6E-426A-9098-5BBB1CE9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F5466C-0CA0-4375-B0AE-65D23AAD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1BA245-5FF3-4DBB-A74D-AFACC0DD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037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46251-2AF5-40CB-BED6-948D93EE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F43CD4-443D-4B59-B466-47AD9E9D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64652-3899-4EF2-B16D-4CF4308E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8F52E5-1161-40EC-A463-5CC945CE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05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9BB92C-CC7B-4BB3-BF33-887D4DF2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F3B8B3-A1BC-4549-A02A-9DC58EE8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7BA166-D775-4ADA-930C-9889ED91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847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79F03-B0B9-4196-A3B8-34F7B28F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400B5E-06CE-4894-8A49-8F54798B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6707F-4BE9-4FAB-9B27-6E8D2CCF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FC632-159A-4B21-A8D2-D0BD0558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3DF7C2-80A6-4F7A-B76E-AA7043B4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00771-0EFD-47A0-9710-B70C3785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195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1026F-949A-42AC-9D59-7A5322CA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9CA62-8210-4280-BB50-AD8BBFA16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06C6BC-2942-404B-AD1B-7B010B29D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C880B-250D-4418-8499-2D8CB5E5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43AA99-F804-4111-8328-322079BE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DACDE-AECE-412E-BEBB-9EDD8912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44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F6D84-B128-4D73-A594-B52BD3A0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D6395D-CEBD-46FA-82D6-81B1C3D12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62FFB-BA6D-4378-9EF6-AA49C457B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ru-UA" smtClean="0"/>
              <a:t>22.04.2024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FE97B-6DF7-42F4-8617-0E2DC7C5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A2D50-8FC2-4726-A66A-DC92F24E1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182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5AD28-C993-44DD-B7F4-053F89EAC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D46284-036A-4561-985C-239F8C8D3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/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AE811-B9D2-4A53-9394-672739517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321" t="3734" r="66366" b="50878"/>
          <a:stretch/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FC7C36-338D-4323-8C45-5C5E53D66F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r="16063"/>
          <a:stretch/>
        </p:blipFill>
        <p:spPr>
          <a:xfrm>
            <a:off x="4704774" y="1438179"/>
            <a:ext cx="3432082" cy="46676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78E9E6-FC0F-456A-B85E-A26833DBB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2FF4E73-D14E-47FC-BCDB-13EA21914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FDDE0E-9E15-44D8-95F9-58F4B734D3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EC02E83-D22D-4A4C-8D29-65817735A4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E62FB0-3D43-4D38-B775-12897353B7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84E5B7-5751-49E9-B8EA-67AE86BC51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1480988-58E6-4EDB-A6DD-3362AA2461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C3E17DE-FA01-43F8-A77B-5B9583E2BF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0A0A43-1290-48C8-B7E4-5BC1676228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C8B0032-5530-48DF-B7B8-80F1D57ED3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58601BA-EB59-4A05-8DFD-654FA0A03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7024CE8-2593-4F26-8421-16F9879CD5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B1A13E-E7C5-4B69-AF3C-1B70E288A70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321" t="3734" r="66366" b="50878"/>
          <a:stretch/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46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2024-04-20T20:41:28Z</dcterms:created>
  <dcterms:modified xsi:type="dcterms:W3CDTF">2024-04-22T20:15:39Z</dcterms:modified>
</cp:coreProperties>
</file>