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758" y="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095294-8A56-42AD-9DC3-B94E1D66D2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DF7C652-1CD6-42B4-B3F5-7C73580BDD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6AD3801-4FB0-477C-B035-E49B78947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AFEA7-ACCA-4001-AACE-E4B9FD9F5DBE}" type="datetimeFigureOut">
              <a:rPr lang="uk-UA" smtClean="0"/>
              <a:t>25.06.2025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FD9C1CD-F2B2-4472-BB67-80F2003CF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7E1F52D-EF94-4A04-8721-07D948759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34A2-A351-455F-866E-E6632209D30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8051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0BB13-11A8-45B2-87AF-C754478FF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427CAB8-64FC-404F-AB9F-28F7D912C2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A904F81-6672-44DA-8137-F450E9031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AFEA7-ACCA-4001-AACE-E4B9FD9F5DBE}" type="datetimeFigureOut">
              <a:rPr lang="uk-UA" smtClean="0"/>
              <a:t>25.06.2025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0B6335B-2E3E-4792-978C-05535276A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B811326-8A5E-4C93-9EBC-2EACCEA68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34A2-A351-455F-866E-E6632209D30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1133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22FC6D6-935F-40BF-BAC5-A3AEE3704A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74692BC-99BC-4AF2-B3F1-C6EC0F1D55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AE5F060-C513-4993-8671-2EF972F5B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AFEA7-ACCA-4001-AACE-E4B9FD9F5DBE}" type="datetimeFigureOut">
              <a:rPr lang="uk-UA" smtClean="0"/>
              <a:t>25.06.2025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E0A9937-9BC0-42D9-B4A8-28D078456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CE4C85C-18EC-4FC9-8E4D-15BCCA5C0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34A2-A351-455F-866E-E6632209D30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882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7C8E47-788E-4786-A954-AD7329A91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9F1AE5D-F357-4B44-85B7-3F74FBA3A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A392E9F-405C-4CBB-8B38-252C50272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AFEA7-ACCA-4001-AACE-E4B9FD9F5DBE}" type="datetimeFigureOut">
              <a:rPr lang="uk-UA" smtClean="0"/>
              <a:t>25.06.2025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D7C81EB-9BF3-443D-A73A-3145D44EC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F4E73F3-2DD2-4BBF-84F5-68C62ACC5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34A2-A351-455F-866E-E6632209D30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5647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B85A96-F8AD-4020-9A05-487626763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4B2F36C-2CBD-46B5-90FE-B34F63DE62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891DF98-1283-460C-BA5B-88F537979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AFEA7-ACCA-4001-AACE-E4B9FD9F5DBE}" type="datetimeFigureOut">
              <a:rPr lang="uk-UA" smtClean="0"/>
              <a:t>25.06.2025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60DB8E7-7BED-42F4-B233-25A1E7B50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055E78-F534-4FBD-B145-1EEB9AB36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34A2-A351-455F-866E-E6632209D30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2352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A9EC4E-9777-4161-8858-FD5011C2B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3F09FCB-AC3A-4803-B8EE-4AE8C47FDE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EAC8ABD-00CE-475C-BCCE-673462B1C0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2B1C792-556B-4D95-A542-65596D79B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AFEA7-ACCA-4001-AACE-E4B9FD9F5DBE}" type="datetimeFigureOut">
              <a:rPr lang="uk-UA" smtClean="0"/>
              <a:t>25.06.2025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E73F269-8AAD-431A-8135-0D2207673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3D2EC42-BFC2-44B2-8F97-AA50B4C60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34A2-A351-455F-866E-E6632209D30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113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CC1FBE-5965-45A4-9531-5183A3888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F1B2AAE-5AAA-49A5-96E8-6AA7582C20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D955D8D-70F8-4A5F-8E42-54297AD1D7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CCFADC7-3735-4AD7-B071-A5326EAC9E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56A5C02-C3D1-478B-AEA6-2A8E9B234E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DC1B627-37CE-4CD9-ACFB-00208F814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AFEA7-ACCA-4001-AACE-E4B9FD9F5DBE}" type="datetimeFigureOut">
              <a:rPr lang="uk-UA" smtClean="0"/>
              <a:t>25.06.2025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D673F3E4-1C2A-4409-A426-A1749D7F4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B7CD4CD-E7C7-45FE-94B6-0365645AC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34A2-A351-455F-866E-E6632209D30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9705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E2E467-7F9B-4649-B730-E6C2183A7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D7B148A2-DC2B-4674-9A22-E77BA8126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AFEA7-ACCA-4001-AACE-E4B9FD9F5DBE}" type="datetimeFigureOut">
              <a:rPr lang="uk-UA" smtClean="0"/>
              <a:t>25.06.2025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EBF9FA55-F03D-4E3F-862A-74146CE6E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0CB82BC-59F3-4FEF-A20D-1E73F5E6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34A2-A351-455F-866E-E6632209D30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2236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3C4B64A-048F-4CE4-8B9F-F38666B9F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AFEA7-ACCA-4001-AACE-E4B9FD9F5DBE}" type="datetimeFigureOut">
              <a:rPr lang="uk-UA" smtClean="0"/>
              <a:t>25.06.2025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EB102F6-5BD7-4F1C-B25B-5CB633FE8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C326109F-9E76-4DC4-8AEF-201380146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34A2-A351-455F-866E-E6632209D30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9362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F461EA-2F9D-41F8-BE5C-824C7B03C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78DBFBB-5535-4464-8802-4CCA5BFB0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FCF137C-8D14-4D2A-8141-E79DF44A83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973B1A2-A01A-4B2D-AE4A-6C951A37A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AFEA7-ACCA-4001-AACE-E4B9FD9F5DBE}" type="datetimeFigureOut">
              <a:rPr lang="uk-UA" smtClean="0"/>
              <a:t>25.06.2025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222E4E1-D1FB-4A76-8DB1-61AF2B949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03BB455-76A1-4B33-B8D0-01F92C308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34A2-A351-455F-866E-E6632209D30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2242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91FA84-11E9-44A8-878A-A51BBBEE5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C02F19FC-F3D2-4840-8C16-5CB38E2926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82A00BE-2094-4BB8-A545-52701EFD10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5B94DE4-E867-43D7-9F98-142A91C8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AFEA7-ACCA-4001-AACE-E4B9FD9F5DBE}" type="datetimeFigureOut">
              <a:rPr lang="uk-UA" smtClean="0"/>
              <a:t>25.06.2025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E3B48EA-B09B-4467-9684-5C66193E1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DAE7C68-8EF2-4D2E-AEF1-451386B99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34A2-A351-455F-866E-E6632209D30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1747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649535A-7FB2-4894-8E17-8BA42E30B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B1DD3FB-9432-4F4A-A87B-B109AD8815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B9B59DF-235B-4C82-AE91-4DBD635162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AFEA7-ACCA-4001-AACE-E4B9FD9F5DBE}" type="datetimeFigureOut">
              <a:rPr lang="uk-UA" smtClean="0"/>
              <a:t>25.06.2025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9D92201-EF84-4096-9444-5E6976E19A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3F28BB-0CA0-4B4E-B44D-42C5C85BE9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B34A2-A351-455F-866E-E6632209D30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9580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JP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937DDF92-1860-4EAE-9FEE-1FDF804D51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0DCA1A7B-55CA-4CDF-9D1B-7975E4C563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34317" y="2850850"/>
            <a:ext cx="4090607" cy="4090607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BD048F67-C07B-29E5-3572-24797F4E442F}"/>
              </a:ext>
            </a:extLst>
          </p:cNvPr>
          <p:cNvGrpSpPr/>
          <p:nvPr/>
        </p:nvGrpSpPr>
        <p:grpSpPr>
          <a:xfrm>
            <a:off x="162295" y="1711022"/>
            <a:ext cx="8716171" cy="837193"/>
            <a:chOff x="355593" y="5635569"/>
            <a:chExt cx="5814218" cy="837193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D0CB102D-2A07-8816-52E0-9B999B0F372F}"/>
                </a:ext>
              </a:extLst>
            </p:cNvPr>
            <p:cNvSpPr/>
            <p:nvPr/>
          </p:nvSpPr>
          <p:spPr>
            <a:xfrm>
              <a:off x="355593" y="5635569"/>
              <a:ext cx="5275943" cy="837193"/>
            </a:xfrm>
            <a:custGeom>
              <a:avLst/>
              <a:gdLst>
                <a:gd name="connsiteX0" fmla="*/ 0 w 5275943"/>
                <a:gd name="connsiteY0" fmla="*/ 139535 h 837193"/>
                <a:gd name="connsiteX1" fmla="*/ 139535 w 5275943"/>
                <a:gd name="connsiteY1" fmla="*/ 0 h 837193"/>
                <a:gd name="connsiteX2" fmla="*/ 814113 w 5275943"/>
                <a:gd name="connsiteY2" fmla="*/ 0 h 837193"/>
                <a:gd name="connsiteX3" fmla="*/ 1288816 w 5275943"/>
                <a:gd name="connsiteY3" fmla="*/ 0 h 837193"/>
                <a:gd name="connsiteX4" fmla="*/ 1963394 w 5275943"/>
                <a:gd name="connsiteY4" fmla="*/ 0 h 837193"/>
                <a:gd name="connsiteX5" fmla="*/ 2538034 w 5275943"/>
                <a:gd name="connsiteY5" fmla="*/ 0 h 837193"/>
                <a:gd name="connsiteX6" fmla="*/ 3162643 w 5275943"/>
                <a:gd name="connsiteY6" fmla="*/ 0 h 837193"/>
                <a:gd name="connsiteX7" fmla="*/ 3737284 w 5275943"/>
                <a:gd name="connsiteY7" fmla="*/ 0 h 837193"/>
                <a:gd name="connsiteX8" fmla="*/ 4261955 w 5275943"/>
                <a:gd name="connsiteY8" fmla="*/ 0 h 837193"/>
                <a:gd name="connsiteX9" fmla="*/ 5136408 w 5275943"/>
                <a:gd name="connsiteY9" fmla="*/ 0 h 837193"/>
                <a:gd name="connsiteX10" fmla="*/ 5275943 w 5275943"/>
                <a:gd name="connsiteY10" fmla="*/ 139535 h 837193"/>
                <a:gd name="connsiteX11" fmla="*/ 5275943 w 5275943"/>
                <a:gd name="connsiteY11" fmla="*/ 697658 h 837193"/>
                <a:gd name="connsiteX12" fmla="*/ 5136408 w 5275943"/>
                <a:gd name="connsiteY12" fmla="*/ 837193 h 837193"/>
                <a:gd name="connsiteX13" fmla="*/ 4461830 w 5275943"/>
                <a:gd name="connsiteY13" fmla="*/ 837193 h 837193"/>
                <a:gd name="connsiteX14" fmla="*/ 3837221 w 5275943"/>
                <a:gd name="connsiteY14" fmla="*/ 837193 h 837193"/>
                <a:gd name="connsiteX15" fmla="*/ 3312549 w 5275943"/>
                <a:gd name="connsiteY15" fmla="*/ 837193 h 837193"/>
                <a:gd name="connsiteX16" fmla="*/ 2737909 w 5275943"/>
                <a:gd name="connsiteY16" fmla="*/ 837193 h 837193"/>
                <a:gd name="connsiteX17" fmla="*/ 2213237 w 5275943"/>
                <a:gd name="connsiteY17" fmla="*/ 837193 h 837193"/>
                <a:gd name="connsiteX18" fmla="*/ 1588628 w 5275943"/>
                <a:gd name="connsiteY18" fmla="*/ 837193 h 837193"/>
                <a:gd name="connsiteX19" fmla="*/ 1113925 w 5275943"/>
                <a:gd name="connsiteY19" fmla="*/ 837193 h 837193"/>
                <a:gd name="connsiteX20" fmla="*/ 139535 w 5275943"/>
                <a:gd name="connsiteY20" fmla="*/ 837193 h 837193"/>
                <a:gd name="connsiteX21" fmla="*/ 0 w 5275943"/>
                <a:gd name="connsiteY21" fmla="*/ 697658 h 837193"/>
                <a:gd name="connsiteX22" fmla="*/ 0 w 5275943"/>
                <a:gd name="connsiteY22" fmla="*/ 139535 h 837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275943" h="837193" fill="none" extrusionOk="0">
                  <a:moveTo>
                    <a:pt x="0" y="139535"/>
                  </a:moveTo>
                  <a:cubicBezTo>
                    <a:pt x="17686" y="67007"/>
                    <a:pt x="65206" y="-17868"/>
                    <a:pt x="139535" y="0"/>
                  </a:cubicBezTo>
                  <a:cubicBezTo>
                    <a:pt x="327190" y="13379"/>
                    <a:pt x="660121" y="11907"/>
                    <a:pt x="814113" y="0"/>
                  </a:cubicBezTo>
                  <a:cubicBezTo>
                    <a:pt x="968105" y="-11907"/>
                    <a:pt x="1149945" y="19004"/>
                    <a:pt x="1288816" y="0"/>
                  </a:cubicBezTo>
                  <a:cubicBezTo>
                    <a:pt x="1427687" y="-19004"/>
                    <a:pt x="1651437" y="30290"/>
                    <a:pt x="1963394" y="0"/>
                  </a:cubicBezTo>
                  <a:cubicBezTo>
                    <a:pt x="2275351" y="-30290"/>
                    <a:pt x="2319924" y="14182"/>
                    <a:pt x="2538034" y="0"/>
                  </a:cubicBezTo>
                  <a:cubicBezTo>
                    <a:pt x="2756144" y="-14182"/>
                    <a:pt x="2910862" y="28373"/>
                    <a:pt x="3162643" y="0"/>
                  </a:cubicBezTo>
                  <a:cubicBezTo>
                    <a:pt x="3414424" y="-28373"/>
                    <a:pt x="3605773" y="-2276"/>
                    <a:pt x="3737284" y="0"/>
                  </a:cubicBezTo>
                  <a:cubicBezTo>
                    <a:pt x="3868795" y="2276"/>
                    <a:pt x="4022398" y="-19175"/>
                    <a:pt x="4261955" y="0"/>
                  </a:cubicBezTo>
                  <a:cubicBezTo>
                    <a:pt x="4501512" y="19175"/>
                    <a:pt x="4917489" y="7529"/>
                    <a:pt x="5136408" y="0"/>
                  </a:cubicBezTo>
                  <a:cubicBezTo>
                    <a:pt x="5215141" y="-17380"/>
                    <a:pt x="5263072" y="64575"/>
                    <a:pt x="5275943" y="139535"/>
                  </a:cubicBezTo>
                  <a:cubicBezTo>
                    <a:pt x="5283537" y="287006"/>
                    <a:pt x="5288287" y="496724"/>
                    <a:pt x="5275943" y="697658"/>
                  </a:cubicBezTo>
                  <a:cubicBezTo>
                    <a:pt x="5276517" y="779464"/>
                    <a:pt x="5223950" y="848057"/>
                    <a:pt x="5136408" y="837193"/>
                  </a:cubicBezTo>
                  <a:cubicBezTo>
                    <a:pt x="4854508" y="849894"/>
                    <a:pt x="4624730" y="825223"/>
                    <a:pt x="4461830" y="837193"/>
                  </a:cubicBezTo>
                  <a:cubicBezTo>
                    <a:pt x="4298930" y="849163"/>
                    <a:pt x="4000114" y="851042"/>
                    <a:pt x="3837221" y="837193"/>
                  </a:cubicBezTo>
                  <a:cubicBezTo>
                    <a:pt x="3674328" y="823344"/>
                    <a:pt x="3470358" y="847974"/>
                    <a:pt x="3312549" y="837193"/>
                  </a:cubicBezTo>
                  <a:cubicBezTo>
                    <a:pt x="3154740" y="826412"/>
                    <a:pt x="2930737" y="856482"/>
                    <a:pt x="2737909" y="837193"/>
                  </a:cubicBezTo>
                  <a:cubicBezTo>
                    <a:pt x="2545081" y="817904"/>
                    <a:pt x="2327017" y="854969"/>
                    <a:pt x="2213237" y="837193"/>
                  </a:cubicBezTo>
                  <a:cubicBezTo>
                    <a:pt x="2099457" y="819417"/>
                    <a:pt x="1789238" y="830882"/>
                    <a:pt x="1588628" y="837193"/>
                  </a:cubicBezTo>
                  <a:cubicBezTo>
                    <a:pt x="1388018" y="843504"/>
                    <a:pt x="1270897" y="850362"/>
                    <a:pt x="1113925" y="837193"/>
                  </a:cubicBezTo>
                  <a:cubicBezTo>
                    <a:pt x="956953" y="824024"/>
                    <a:pt x="406368" y="841945"/>
                    <a:pt x="139535" y="837193"/>
                  </a:cubicBezTo>
                  <a:cubicBezTo>
                    <a:pt x="59394" y="839272"/>
                    <a:pt x="-2065" y="793350"/>
                    <a:pt x="0" y="697658"/>
                  </a:cubicBezTo>
                  <a:cubicBezTo>
                    <a:pt x="-13982" y="529819"/>
                    <a:pt x="16377" y="378228"/>
                    <a:pt x="0" y="139535"/>
                  </a:cubicBezTo>
                  <a:close/>
                </a:path>
                <a:path w="5275943" h="837193" stroke="0" extrusionOk="0">
                  <a:moveTo>
                    <a:pt x="0" y="139535"/>
                  </a:moveTo>
                  <a:cubicBezTo>
                    <a:pt x="7739" y="63552"/>
                    <a:pt x="70711" y="13485"/>
                    <a:pt x="139535" y="0"/>
                  </a:cubicBezTo>
                  <a:cubicBezTo>
                    <a:pt x="360736" y="-14541"/>
                    <a:pt x="516820" y="-15559"/>
                    <a:pt x="614238" y="0"/>
                  </a:cubicBezTo>
                  <a:cubicBezTo>
                    <a:pt x="711656" y="15559"/>
                    <a:pt x="1055701" y="-8800"/>
                    <a:pt x="1288816" y="0"/>
                  </a:cubicBezTo>
                  <a:cubicBezTo>
                    <a:pt x="1521931" y="8800"/>
                    <a:pt x="1777585" y="24562"/>
                    <a:pt x="1963394" y="0"/>
                  </a:cubicBezTo>
                  <a:cubicBezTo>
                    <a:pt x="2149203" y="-24562"/>
                    <a:pt x="2363948" y="-15920"/>
                    <a:pt x="2637972" y="0"/>
                  </a:cubicBezTo>
                  <a:cubicBezTo>
                    <a:pt x="2911996" y="15920"/>
                    <a:pt x="3075300" y="-20576"/>
                    <a:pt x="3362518" y="0"/>
                  </a:cubicBezTo>
                  <a:cubicBezTo>
                    <a:pt x="3649736" y="20576"/>
                    <a:pt x="3914126" y="-34295"/>
                    <a:pt x="4087065" y="0"/>
                  </a:cubicBezTo>
                  <a:cubicBezTo>
                    <a:pt x="4260004" y="34295"/>
                    <a:pt x="4376133" y="-11435"/>
                    <a:pt x="4561768" y="0"/>
                  </a:cubicBezTo>
                  <a:cubicBezTo>
                    <a:pt x="4747403" y="11435"/>
                    <a:pt x="4912162" y="8167"/>
                    <a:pt x="5136408" y="0"/>
                  </a:cubicBezTo>
                  <a:cubicBezTo>
                    <a:pt x="5221199" y="-5433"/>
                    <a:pt x="5283504" y="65491"/>
                    <a:pt x="5275943" y="139535"/>
                  </a:cubicBezTo>
                  <a:cubicBezTo>
                    <a:pt x="5253844" y="355092"/>
                    <a:pt x="5267957" y="543154"/>
                    <a:pt x="5275943" y="697658"/>
                  </a:cubicBezTo>
                  <a:cubicBezTo>
                    <a:pt x="5281715" y="758028"/>
                    <a:pt x="5208376" y="843862"/>
                    <a:pt x="5136408" y="837193"/>
                  </a:cubicBezTo>
                  <a:cubicBezTo>
                    <a:pt x="4875107" y="846493"/>
                    <a:pt x="4796720" y="829618"/>
                    <a:pt x="4461830" y="837193"/>
                  </a:cubicBezTo>
                  <a:cubicBezTo>
                    <a:pt x="4126940" y="844768"/>
                    <a:pt x="4077094" y="842135"/>
                    <a:pt x="3837221" y="837193"/>
                  </a:cubicBezTo>
                  <a:cubicBezTo>
                    <a:pt x="3597348" y="832251"/>
                    <a:pt x="3378598" y="857870"/>
                    <a:pt x="3212612" y="837193"/>
                  </a:cubicBezTo>
                  <a:cubicBezTo>
                    <a:pt x="3046626" y="816516"/>
                    <a:pt x="2693838" y="867817"/>
                    <a:pt x="2488065" y="837193"/>
                  </a:cubicBezTo>
                  <a:cubicBezTo>
                    <a:pt x="2282292" y="806569"/>
                    <a:pt x="2029771" y="850421"/>
                    <a:pt x="1913425" y="837193"/>
                  </a:cubicBezTo>
                  <a:cubicBezTo>
                    <a:pt x="1797079" y="823965"/>
                    <a:pt x="1638462" y="831090"/>
                    <a:pt x="1388753" y="837193"/>
                  </a:cubicBezTo>
                  <a:cubicBezTo>
                    <a:pt x="1139044" y="843296"/>
                    <a:pt x="1015526" y="830205"/>
                    <a:pt x="814113" y="837193"/>
                  </a:cubicBezTo>
                  <a:cubicBezTo>
                    <a:pt x="612700" y="844181"/>
                    <a:pt x="335040" y="865241"/>
                    <a:pt x="139535" y="837193"/>
                  </a:cubicBezTo>
                  <a:cubicBezTo>
                    <a:pt x="57115" y="841822"/>
                    <a:pt x="-3688" y="773365"/>
                    <a:pt x="0" y="697658"/>
                  </a:cubicBezTo>
                  <a:cubicBezTo>
                    <a:pt x="-10895" y="568771"/>
                    <a:pt x="10974" y="269320"/>
                    <a:pt x="0" y="139535"/>
                  </a:cubicBez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  <a:ln w="38100">
              <a:solidFill>
                <a:schemeClr val="tx1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888366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" name="TextBox 9">
              <a:hlinkClick r:id="" action="ppaction://noaction"/>
              <a:extLst>
                <a:ext uri="{FF2B5EF4-FFF2-40B4-BE49-F238E27FC236}">
                  <a16:creationId xmlns:a16="http://schemas.microsoft.com/office/drawing/2014/main" id="{3AE002BB-F4E8-9529-A9AA-F18E0154DE5B}"/>
                </a:ext>
              </a:extLst>
            </p:cNvPr>
            <p:cNvSpPr txBox="1"/>
            <p:nvPr/>
          </p:nvSpPr>
          <p:spPr>
            <a:xfrm>
              <a:off x="381797" y="5731290"/>
              <a:ext cx="5788014" cy="584775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r>
                <a:rPr lang="pl-PL" sz="3200" dirty="0">
                  <a:solidFill>
                    <a:srgbClr val="363636"/>
                  </a:solidFill>
                  <a:latin typeface="georgia" panose="02040502050405020303" pitchFamily="18" charset="0"/>
                </a:rPr>
                <a:t>Zy-zy-zy, zy-zy-zy – mało trawy dla kozy</a:t>
              </a:r>
              <a:endParaRPr lang="ru-RU" sz="3200" b="0" i="0" dirty="0">
                <a:solidFill>
                  <a:srgbClr val="363636"/>
                </a:solidFill>
                <a:effectLst/>
                <a:latin typeface="georgia" panose="02040502050405020303" pitchFamily="18" charset="0"/>
              </a:endParaRP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E6E34878-EFE7-019F-16F2-F59F800509A6}"/>
              </a:ext>
            </a:extLst>
          </p:cNvPr>
          <p:cNvGrpSpPr/>
          <p:nvPr/>
        </p:nvGrpSpPr>
        <p:grpSpPr>
          <a:xfrm>
            <a:off x="167457" y="494458"/>
            <a:ext cx="8310809" cy="837193"/>
            <a:chOff x="355593" y="5635569"/>
            <a:chExt cx="5510921" cy="837193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31CCDCD2-0E00-E724-6378-9DA4C5358CF5}"/>
                </a:ext>
              </a:extLst>
            </p:cNvPr>
            <p:cNvSpPr/>
            <p:nvPr/>
          </p:nvSpPr>
          <p:spPr>
            <a:xfrm>
              <a:off x="355593" y="5635569"/>
              <a:ext cx="5275943" cy="837193"/>
            </a:xfrm>
            <a:custGeom>
              <a:avLst/>
              <a:gdLst>
                <a:gd name="connsiteX0" fmla="*/ 0 w 5275943"/>
                <a:gd name="connsiteY0" fmla="*/ 139535 h 837193"/>
                <a:gd name="connsiteX1" fmla="*/ 139535 w 5275943"/>
                <a:gd name="connsiteY1" fmla="*/ 0 h 837193"/>
                <a:gd name="connsiteX2" fmla="*/ 814113 w 5275943"/>
                <a:gd name="connsiteY2" fmla="*/ 0 h 837193"/>
                <a:gd name="connsiteX3" fmla="*/ 1288816 w 5275943"/>
                <a:gd name="connsiteY3" fmla="*/ 0 h 837193"/>
                <a:gd name="connsiteX4" fmla="*/ 1963394 w 5275943"/>
                <a:gd name="connsiteY4" fmla="*/ 0 h 837193"/>
                <a:gd name="connsiteX5" fmla="*/ 2538034 w 5275943"/>
                <a:gd name="connsiteY5" fmla="*/ 0 h 837193"/>
                <a:gd name="connsiteX6" fmla="*/ 3162643 w 5275943"/>
                <a:gd name="connsiteY6" fmla="*/ 0 h 837193"/>
                <a:gd name="connsiteX7" fmla="*/ 3737284 w 5275943"/>
                <a:gd name="connsiteY7" fmla="*/ 0 h 837193"/>
                <a:gd name="connsiteX8" fmla="*/ 4261955 w 5275943"/>
                <a:gd name="connsiteY8" fmla="*/ 0 h 837193"/>
                <a:gd name="connsiteX9" fmla="*/ 5136408 w 5275943"/>
                <a:gd name="connsiteY9" fmla="*/ 0 h 837193"/>
                <a:gd name="connsiteX10" fmla="*/ 5275943 w 5275943"/>
                <a:gd name="connsiteY10" fmla="*/ 139535 h 837193"/>
                <a:gd name="connsiteX11" fmla="*/ 5275943 w 5275943"/>
                <a:gd name="connsiteY11" fmla="*/ 697658 h 837193"/>
                <a:gd name="connsiteX12" fmla="*/ 5136408 w 5275943"/>
                <a:gd name="connsiteY12" fmla="*/ 837193 h 837193"/>
                <a:gd name="connsiteX13" fmla="*/ 4461830 w 5275943"/>
                <a:gd name="connsiteY13" fmla="*/ 837193 h 837193"/>
                <a:gd name="connsiteX14" fmla="*/ 3837221 w 5275943"/>
                <a:gd name="connsiteY14" fmla="*/ 837193 h 837193"/>
                <a:gd name="connsiteX15" fmla="*/ 3312549 w 5275943"/>
                <a:gd name="connsiteY15" fmla="*/ 837193 h 837193"/>
                <a:gd name="connsiteX16" fmla="*/ 2737909 w 5275943"/>
                <a:gd name="connsiteY16" fmla="*/ 837193 h 837193"/>
                <a:gd name="connsiteX17" fmla="*/ 2213237 w 5275943"/>
                <a:gd name="connsiteY17" fmla="*/ 837193 h 837193"/>
                <a:gd name="connsiteX18" fmla="*/ 1588628 w 5275943"/>
                <a:gd name="connsiteY18" fmla="*/ 837193 h 837193"/>
                <a:gd name="connsiteX19" fmla="*/ 1113925 w 5275943"/>
                <a:gd name="connsiteY19" fmla="*/ 837193 h 837193"/>
                <a:gd name="connsiteX20" fmla="*/ 139535 w 5275943"/>
                <a:gd name="connsiteY20" fmla="*/ 837193 h 837193"/>
                <a:gd name="connsiteX21" fmla="*/ 0 w 5275943"/>
                <a:gd name="connsiteY21" fmla="*/ 697658 h 837193"/>
                <a:gd name="connsiteX22" fmla="*/ 0 w 5275943"/>
                <a:gd name="connsiteY22" fmla="*/ 139535 h 837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275943" h="837193" fill="none" extrusionOk="0">
                  <a:moveTo>
                    <a:pt x="0" y="139535"/>
                  </a:moveTo>
                  <a:cubicBezTo>
                    <a:pt x="17686" y="67007"/>
                    <a:pt x="65206" y="-17868"/>
                    <a:pt x="139535" y="0"/>
                  </a:cubicBezTo>
                  <a:cubicBezTo>
                    <a:pt x="327190" y="13379"/>
                    <a:pt x="660121" y="11907"/>
                    <a:pt x="814113" y="0"/>
                  </a:cubicBezTo>
                  <a:cubicBezTo>
                    <a:pt x="968105" y="-11907"/>
                    <a:pt x="1149945" y="19004"/>
                    <a:pt x="1288816" y="0"/>
                  </a:cubicBezTo>
                  <a:cubicBezTo>
                    <a:pt x="1427687" y="-19004"/>
                    <a:pt x="1651437" y="30290"/>
                    <a:pt x="1963394" y="0"/>
                  </a:cubicBezTo>
                  <a:cubicBezTo>
                    <a:pt x="2275351" y="-30290"/>
                    <a:pt x="2319924" y="14182"/>
                    <a:pt x="2538034" y="0"/>
                  </a:cubicBezTo>
                  <a:cubicBezTo>
                    <a:pt x="2756144" y="-14182"/>
                    <a:pt x="2910862" y="28373"/>
                    <a:pt x="3162643" y="0"/>
                  </a:cubicBezTo>
                  <a:cubicBezTo>
                    <a:pt x="3414424" y="-28373"/>
                    <a:pt x="3605773" y="-2276"/>
                    <a:pt x="3737284" y="0"/>
                  </a:cubicBezTo>
                  <a:cubicBezTo>
                    <a:pt x="3868795" y="2276"/>
                    <a:pt x="4022398" y="-19175"/>
                    <a:pt x="4261955" y="0"/>
                  </a:cubicBezTo>
                  <a:cubicBezTo>
                    <a:pt x="4501512" y="19175"/>
                    <a:pt x="4917489" y="7529"/>
                    <a:pt x="5136408" y="0"/>
                  </a:cubicBezTo>
                  <a:cubicBezTo>
                    <a:pt x="5215141" y="-17380"/>
                    <a:pt x="5263072" y="64575"/>
                    <a:pt x="5275943" y="139535"/>
                  </a:cubicBezTo>
                  <a:cubicBezTo>
                    <a:pt x="5283537" y="287006"/>
                    <a:pt x="5288287" y="496724"/>
                    <a:pt x="5275943" y="697658"/>
                  </a:cubicBezTo>
                  <a:cubicBezTo>
                    <a:pt x="5276517" y="779464"/>
                    <a:pt x="5223950" y="848057"/>
                    <a:pt x="5136408" y="837193"/>
                  </a:cubicBezTo>
                  <a:cubicBezTo>
                    <a:pt x="4854508" y="849894"/>
                    <a:pt x="4624730" y="825223"/>
                    <a:pt x="4461830" y="837193"/>
                  </a:cubicBezTo>
                  <a:cubicBezTo>
                    <a:pt x="4298930" y="849163"/>
                    <a:pt x="4000114" y="851042"/>
                    <a:pt x="3837221" y="837193"/>
                  </a:cubicBezTo>
                  <a:cubicBezTo>
                    <a:pt x="3674328" y="823344"/>
                    <a:pt x="3470358" y="847974"/>
                    <a:pt x="3312549" y="837193"/>
                  </a:cubicBezTo>
                  <a:cubicBezTo>
                    <a:pt x="3154740" y="826412"/>
                    <a:pt x="2930737" y="856482"/>
                    <a:pt x="2737909" y="837193"/>
                  </a:cubicBezTo>
                  <a:cubicBezTo>
                    <a:pt x="2545081" y="817904"/>
                    <a:pt x="2327017" y="854969"/>
                    <a:pt x="2213237" y="837193"/>
                  </a:cubicBezTo>
                  <a:cubicBezTo>
                    <a:pt x="2099457" y="819417"/>
                    <a:pt x="1789238" y="830882"/>
                    <a:pt x="1588628" y="837193"/>
                  </a:cubicBezTo>
                  <a:cubicBezTo>
                    <a:pt x="1388018" y="843504"/>
                    <a:pt x="1270897" y="850362"/>
                    <a:pt x="1113925" y="837193"/>
                  </a:cubicBezTo>
                  <a:cubicBezTo>
                    <a:pt x="956953" y="824024"/>
                    <a:pt x="406368" y="841945"/>
                    <a:pt x="139535" y="837193"/>
                  </a:cubicBezTo>
                  <a:cubicBezTo>
                    <a:pt x="59394" y="839272"/>
                    <a:pt x="-2065" y="793350"/>
                    <a:pt x="0" y="697658"/>
                  </a:cubicBezTo>
                  <a:cubicBezTo>
                    <a:pt x="-13982" y="529819"/>
                    <a:pt x="16377" y="378228"/>
                    <a:pt x="0" y="139535"/>
                  </a:cubicBezTo>
                  <a:close/>
                </a:path>
                <a:path w="5275943" h="837193" stroke="0" extrusionOk="0">
                  <a:moveTo>
                    <a:pt x="0" y="139535"/>
                  </a:moveTo>
                  <a:cubicBezTo>
                    <a:pt x="7739" y="63552"/>
                    <a:pt x="70711" y="13485"/>
                    <a:pt x="139535" y="0"/>
                  </a:cubicBezTo>
                  <a:cubicBezTo>
                    <a:pt x="360736" y="-14541"/>
                    <a:pt x="516820" y="-15559"/>
                    <a:pt x="614238" y="0"/>
                  </a:cubicBezTo>
                  <a:cubicBezTo>
                    <a:pt x="711656" y="15559"/>
                    <a:pt x="1055701" y="-8800"/>
                    <a:pt x="1288816" y="0"/>
                  </a:cubicBezTo>
                  <a:cubicBezTo>
                    <a:pt x="1521931" y="8800"/>
                    <a:pt x="1777585" y="24562"/>
                    <a:pt x="1963394" y="0"/>
                  </a:cubicBezTo>
                  <a:cubicBezTo>
                    <a:pt x="2149203" y="-24562"/>
                    <a:pt x="2363948" y="-15920"/>
                    <a:pt x="2637972" y="0"/>
                  </a:cubicBezTo>
                  <a:cubicBezTo>
                    <a:pt x="2911996" y="15920"/>
                    <a:pt x="3075300" y="-20576"/>
                    <a:pt x="3362518" y="0"/>
                  </a:cubicBezTo>
                  <a:cubicBezTo>
                    <a:pt x="3649736" y="20576"/>
                    <a:pt x="3914126" y="-34295"/>
                    <a:pt x="4087065" y="0"/>
                  </a:cubicBezTo>
                  <a:cubicBezTo>
                    <a:pt x="4260004" y="34295"/>
                    <a:pt x="4376133" y="-11435"/>
                    <a:pt x="4561768" y="0"/>
                  </a:cubicBezTo>
                  <a:cubicBezTo>
                    <a:pt x="4747403" y="11435"/>
                    <a:pt x="4912162" y="8167"/>
                    <a:pt x="5136408" y="0"/>
                  </a:cubicBezTo>
                  <a:cubicBezTo>
                    <a:pt x="5221199" y="-5433"/>
                    <a:pt x="5283504" y="65491"/>
                    <a:pt x="5275943" y="139535"/>
                  </a:cubicBezTo>
                  <a:cubicBezTo>
                    <a:pt x="5253844" y="355092"/>
                    <a:pt x="5267957" y="543154"/>
                    <a:pt x="5275943" y="697658"/>
                  </a:cubicBezTo>
                  <a:cubicBezTo>
                    <a:pt x="5281715" y="758028"/>
                    <a:pt x="5208376" y="843862"/>
                    <a:pt x="5136408" y="837193"/>
                  </a:cubicBezTo>
                  <a:cubicBezTo>
                    <a:pt x="4875107" y="846493"/>
                    <a:pt x="4796720" y="829618"/>
                    <a:pt x="4461830" y="837193"/>
                  </a:cubicBezTo>
                  <a:cubicBezTo>
                    <a:pt x="4126940" y="844768"/>
                    <a:pt x="4077094" y="842135"/>
                    <a:pt x="3837221" y="837193"/>
                  </a:cubicBezTo>
                  <a:cubicBezTo>
                    <a:pt x="3597348" y="832251"/>
                    <a:pt x="3378598" y="857870"/>
                    <a:pt x="3212612" y="837193"/>
                  </a:cubicBezTo>
                  <a:cubicBezTo>
                    <a:pt x="3046626" y="816516"/>
                    <a:pt x="2693838" y="867817"/>
                    <a:pt x="2488065" y="837193"/>
                  </a:cubicBezTo>
                  <a:cubicBezTo>
                    <a:pt x="2282292" y="806569"/>
                    <a:pt x="2029771" y="850421"/>
                    <a:pt x="1913425" y="837193"/>
                  </a:cubicBezTo>
                  <a:cubicBezTo>
                    <a:pt x="1797079" y="823965"/>
                    <a:pt x="1638462" y="831090"/>
                    <a:pt x="1388753" y="837193"/>
                  </a:cubicBezTo>
                  <a:cubicBezTo>
                    <a:pt x="1139044" y="843296"/>
                    <a:pt x="1015526" y="830205"/>
                    <a:pt x="814113" y="837193"/>
                  </a:cubicBezTo>
                  <a:cubicBezTo>
                    <a:pt x="612700" y="844181"/>
                    <a:pt x="335040" y="865241"/>
                    <a:pt x="139535" y="837193"/>
                  </a:cubicBezTo>
                  <a:cubicBezTo>
                    <a:pt x="57115" y="841822"/>
                    <a:pt x="-3688" y="773365"/>
                    <a:pt x="0" y="697658"/>
                  </a:cubicBezTo>
                  <a:cubicBezTo>
                    <a:pt x="-10895" y="568771"/>
                    <a:pt x="10974" y="269320"/>
                    <a:pt x="0" y="139535"/>
                  </a:cubicBez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  <a:ln w="38100">
              <a:solidFill>
                <a:schemeClr val="tx1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888366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" name="TextBox 5">
              <a:hlinkClick r:id="" action="ppaction://noaction"/>
              <a:extLst>
                <a:ext uri="{FF2B5EF4-FFF2-40B4-BE49-F238E27FC236}">
                  <a16:creationId xmlns:a16="http://schemas.microsoft.com/office/drawing/2014/main" id="{76A4A4B7-5795-818F-DFB2-2B9363BCC4C6}"/>
                </a:ext>
              </a:extLst>
            </p:cNvPr>
            <p:cNvSpPr txBox="1"/>
            <p:nvPr/>
          </p:nvSpPr>
          <p:spPr>
            <a:xfrm>
              <a:off x="378219" y="5761777"/>
              <a:ext cx="5488295" cy="584775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r>
                <a:rPr lang="pl-PL" sz="3200" dirty="0">
                  <a:solidFill>
                    <a:srgbClr val="363636"/>
                  </a:solidFill>
                  <a:latin typeface="georgia" panose="02040502050405020303" pitchFamily="18" charset="0"/>
                </a:rPr>
                <a:t>Za-za-za, za-za-za – tu przywiązana koza</a:t>
              </a:r>
              <a:endParaRPr lang="ru-RU" sz="3200" b="0" i="0" dirty="0">
                <a:solidFill>
                  <a:srgbClr val="363636"/>
                </a:solidFill>
                <a:effectLst/>
                <a:latin typeface="georgia" panose="02040502050405020303" pitchFamily="18" charset="0"/>
              </a:endParaRP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E6CDC25E-0D96-F943-11A7-72701B877538}"/>
              </a:ext>
            </a:extLst>
          </p:cNvPr>
          <p:cNvGrpSpPr/>
          <p:nvPr/>
        </p:nvGrpSpPr>
        <p:grpSpPr>
          <a:xfrm>
            <a:off x="201578" y="2986570"/>
            <a:ext cx="8212029" cy="837193"/>
            <a:chOff x="350256" y="5635569"/>
            <a:chExt cx="5488295" cy="837193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941EB224-FD92-8D3D-3793-ABC367996775}"/>
                </a:ext>
              </a:extLst>
            </p:cNvPr>
            <p:cNvSpPr/>
            <p:nvPr/>
          </p:nvSpPr>
          <p:spPr>
            <a:xfrm>
              <a:off x="355593" y="5635569"/>
              <a:ext cx="5275943" cy="837193"/>
            </a:xfrm>
            <a:custGeom>
              <a:avLst/>
              <a:gdLst>
                <a:gd name="connsiteX0" fmla="*/ 0 w 5275943"/>
                <a:gd name="connsiteY0" fmla="*/ 139535 h 837193"/>
                <a:gd name="connsiteX1" fmla="*/ 139535 w 5275943"/>
                <a:gd name="connsiteY1" fmla="*/ 0 h 837193"/>
                <a:gd name="connsiteX2" fmla="*/ 814113 w 5275943"/>
                <a:gd name="connsiteY2" fmla="*/ 0 h 837193"/>
                <a:gd name="connsiteX3" fmla="*/ 1288816 w 5275943"/>
                <a:gd name="connsiteY3" fmla="*/ 0 h 837193"/>
                <a:gd name="connsiteX4" fmla="*/ 1963394 w 5275943"/>
                <a:gd name="connsiteY4" fmla="*/ 0 h 837193"/>
                <a:gd name="connsiteX5" fmla="*/ 2538034 w 5275943"/>
                <a:gd name="connsiteY5" fmla="*/ 0 h 837193"/>
                <a:gd name="connsiteX6" fmla="*/ 3162643 w 5275943"/>
                <a:gd name="connsiteY6" fmla="*/ 0 h 837193"/>
                <a:gd name="connsiteX7" fmla="*/ 3737284 w 5275943"/>
                <a:gd name="connsiteY7" fmla="*/ 0 h 837193"/>
                <a:gd name="connsiteX8" fmla="*/ 4261955 w 5275943"/>
                <a:gd name="connsiteY8" fmla="*/ 0 h 837193"/>
                <a:gd name="connsiteX9" fmla="*/ 5136408 w 5275943"/>
                <a:gd name="connsiteY9" fmla="*/ 0 h 837193"/>
                <a:gd name="connsiteX10" fmla="*/ 5275943 w 5275943"/>
                <a:gd name="connsiteY10" fmla="*/ 139535 h 837193"/>
                <a:gd name="connsiteX11" fmla="*/ 5275943 w 5275943"/>
                <a:gd name="connsiteY11" fmla="*/ 697658 h 837193"/>
                <a:gd name="connsiteX12" fmla="*/ 5136408 w 5275943"/>
                <a:gd name="connsiteY12" fmla="*/ 837193 h 837193"/>
                <a:gd name="connsiteX13" fmla="*/ 4461830 w 5275943"/>
                <a:gd name="connsiteY13" fmla="*/ 837193 h 837193"/>
                <a:gd name="connsiteX14" fmla="*/ 3837221 w 5275943"/>
                <a:gd name="connsiteY14" fmla="*/ 837193 h 837193"/>
                <a:gd name="connsiteX15" fmla="*/ 3312549 w 5275943"/>
                <a:gd name="connsiteY15" fmla="*/ 837193 h 837193"/>
                <a:gd name="connsiteX16" fmla="*/ 2737909 w 5275943"/>
                <a:gd name="connsiteY16" fmla="*/ 837193 h 837193"/>
                <a:gd name="connsiteX17" fmla="*/ 2213237 w 5275943"/>
                <a:gd name="connsiteY17" fmla="*/ 837193 h 837193"/>
                <a:gd name="connsiteX18" fmla="*/ 1588628 w 5275943"/>
                <a:gd name="connsiteY18" fmla="*/ 837193 h 837193"/>
                <a:gd name="connsiteX19" fmla="*/ 1113925 w 5275943"/>
                <a:gd name="connsiteY19" fmla="*/ 837193 h 837193"/>
                <a:gd name="connsiteX20" fmla="*/ 139535 w 5275943"/>
                <a:gd name="connsiteY20" fmla="*/ 837193 h 837193"/>
                <a:gd name="connsiteX21" fmla="*/ 0 w 5275943"/>
                <a:gd name="connsiteY21" fmla="*/ 697658 h 837193"/>
                <a:gd name="connsiteX22" fmla="*/ 0 w 5275943"/>
                <a:gd name="connsiteY22" fmla="*/ 139535 h 837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275943" h="837193" fill="none" extrusionOk="0">
                  <a:moveTo>
                    <a:pt x="0" y="139535"/>
                  </a:moveTo>
                  <a:cubicBezTo>
                    <a:pt x="17686" y="67007"/>
                    <a:pt x="65206" y="-17868"/>
                    <a:pt x="139535" y="0"/>
                  </a:cubicBezTo>
                  <a:cubicBezTo>
                    <a:pt x="327190" y="13379"/>
                    <a:pt x="660121" y="11907"/>
                    <a:pt x="814113" y="0"/>
                  </a:cubicBezTo>
                  <a:cubicBezTo>
                    <a:pt x="968105" y="-11907"/>
                    <a:pt x="1149945" y="19004"/>
                    <a:pt x="1288816" y="0"/>
                  </a:cubicBezTo>
                  <a:cubicBezTo>
                    <a:pt x="1427687" y="-19004"/>
                    <a:pt x="1651437" y="30290"/>
                    <a:pt x="1963394" y="0"/>
                  </a:cubicBezTo>
                  <a:cubicBezTo>
                    <a:pt x="2275351" y="-30290"/>
                    <a:pt x="2319924" y="14182"/>
                    <a:pt x="2538034" y="0"/>
                  </a:cubicBezTo>
                  <a:cubicBezTo>
                    <a:pt x="2756144" y="-14182"/>
                    <a:pt x="2910862" y="28373"/>
                    <a:pt x="3162643" y="0"/>
                  </a:cubicBezTo>
                  <a:cubicBezTo>
                    <a:pt x="3414424" y="-28373"/>
                    <a:pt x="3605773" y="-2276"/>
                    <a:pt x="3737284" y="0"/>
                  </a:cubicBezTo>
                  <a:cubicBezTo>
                    <a:pt x="3868795" y="2276"/>
                    <a:pt x="4022398" y="-19175"/>
                    <a:pt x="4261955" y="0"/>
                  </a:cubicBezTo>
                  <a:cubicBezTo>
                    <a:pt x="4501512" y="19175"/>
                    <a:pt x="4917489" y="7529"/>
                    <a:pt x="5136408" y="0"/>
                  </a:cubicBezTo>
                  <a:cubicBezTo>
                    <a:pt x="5215141" y="-17380"/>
                    <a:pt x="5263072" y="64575"/>
                    <a:pt x="5275943" y="139535"/>
                  </a:cubicBezTo>
                  <a:cubicBezTo>
                    <a:pt x="5283537" y="287006"/>
                    <a:pt x="5288287" y="496724"/>
                    <a:pt x="5275943" y="697658"/>
                  </a:cubicBezTo>
                  <a:cubicBezTo>
                    <a:pt x="5276517" y="779464"/>
                    <a:pt x="5223950" y="848057"/>
                    <a:pt x="5136408" y="837193"/>
                  </a:cubicBezTo>
                  <a:cubicBezTo>
                    <a:pt x="4854508" y="849894"/>
                    <a:pt x="4624730" y="825223"/>
                    <a:pt x="4461830" y="837193"/>
                  </a:cubicBezTo>
                  <a:cubicBezTo>
                    <a:pt x="4298930" y="849163"/>
                    <a:pt x="4000114" y="851042"/>
                    <a:pt x="3837221" y="837193"/>
                  </a:cubicBezTo>
                  <a:cubicBezTo>
                    <a:pt x="3674328" y="823344"/>
                    <a:pt x="3470358" y="847974"/>
                    <a:pt x="3312549" y="837193"/>
                  </a:cubicBezTo>
                  <a:cubicBezTo>
                    <a:pt x="3154740" y="826412"/>
                    <a:pt x="2930737" y="856482"/>
                    <a:pt x="2737909" y="837193"/>
                  </a:cubicBezTo>
                  <a:cubicBezTo>
                    <a:pt x="2545081" y="817904"/>
                    <a:pt x="2327017" y="854969"/>
                    <a:pt x="2213237" y="837193"/>
                  </a:cubicBezTo>
                  <a:cubicBezTo>
                    <a:pt x="2099457" y="819417"/>
                    <a:pt x="1789238" y="830882"/>
                    <a:pt x="1588628" y="837193"/>
                  </a:cubicBezTo>
                  <a:cubicBezTo>
                    <a:pt x="1388018" y="843504"/>
                    <a:pt x="1270897" y="850362"/>
                    <a:pt x="1113925" y="837193"/>
                  </a:cubicBezTo>
                  <a:cubicBezTo>
                    <a:pt x="956953" y="824024"/>
                    <a:pt x="406368" y="841945"/>
                    <a:pt x="139535" y="837193"/>
                  </a:cubicBezTo>
                  <a:cubicBezTo>
                    <a:pt x="59394" y="839272"/>
                    <a:pt x="-2065" y="793350"/>
                    <a:pt x="0" y="697658"/>
                  </a:cubicBezTo>
                  <a:cubicBezTo>
                    <a:pt x="-13982" y="529819"/>
                    <a:pt x="16377" y="378228"/>
                    <a:pt x="0" y="139535"/>
                  </a:cubicBezTo>
                  <a:close/>
                </a:path>
                <a:path w="5275943" h="837193" stroke="0" extrusionOk="0">
                  <a:moveTo>
                    <a:pt x="0" y="139535"/>
                  </a:moveTo>
                  <a:cubicBezTo>
                    <a:pt x="7739" y="63552"/>
                    <a:pt x="70711" y="13485"/>
                    <a:pt x="139535" y="0"/>
                  </a:cubicBezTo>
                  <a:cubicBezTo>
                    <a:pt x="360736" y="-14541"/>
                    <a:pt x="516820" y="-15559"/>
                    <a:pt x="614238" y="0"/>
                  </a:cubicBezTo>
                  <a:cubicBezTo>
                    <a:pt x="711656" y="15559"/>
                    <a:pt x="1055701" y="-8800"/>
                    <a:pt x="1288816" y="0"/>
                  </a:cubicBezTo>
                  <a:cubicBezTo>
                    <a:pt x="1521931" y="8800"/>
                    <a:pt x="1777585" y="24562"/>
                    <a:pt x="1963394" y="0"/>
                  </a:cubicBezTo>
                  <a:cubicBezTo>
                    <a:pt x="2149203" y="-24562"/>
                    <a:pt x="2363948" y="-15920"/>
                    <a:pt x="2637972" y="0"/>
                  </a:cubicBezTo>
                  <a:cubicBezTo>
                    <a:pt x="2911996" y="15920"/>
                    <a:pt x="3075300" y="-20576"/>
                    <a:pt x="3362518" y="0"/>
                  </a:cubicBezTo>
                  <a:cubicBezTo>
                    <a:pt x="3649736" y="20576"/>
                    <a:pt x="3914126" y="-34295"/>
                    <a:pt x="4087065" y="0"/>
                  </a:cubicBezTo>
                  <a:cubicBezTo>
                    <a:pt x="4260004" y="34295"/>
                    <a:pt x="4376133" y="-11435"/>
                    <a:pt x="4561768" y="0"/>
                  </a:cubicBezTo>
                  <a:cubicBezTo>
                    <a:pt x="4747403" y="11435"/>
                    <a:pt x="4912162" y="8167"/>
                    <a:pt x="5136408" y="0"/>
                  </a:cubicBezTo>
                  <a:cubicBezTo>
                    <a:pt x="5221199" y="-5433"/>
                    <a:pt x="5283504" y="65491"/>
                    <a:pt x="5275943" y="139535"/>
                  </a:cubicBezTo>
                  <a:cubicBezTo>
                    <a:pt x="5253844" y="355092"/>
                    <a:pt x="5267957" y="543154"/>
                    <a:pt x="5275943" y="697658"/>
                  </a:cubicBezTo>
                  <a:cubicBezTo>
                    <a:pt x="5281715" y="758028"/>
                    <a:pt x="5208376" y="843862"/>
                    <a:pt x="5136408" y="837193"/>
                  </a:cubicBezTo>
                  <a:cubicBezTo>
                    <a:pt x="4875107" y="846493"/>
                    <a:pt x="4796720" y="829618"/>
                    <a:pt x="4461830" y="837193"/>
                  </a:cubicBezTo>
                  <a:cubicBezTo>
                    <a:pt x="4126940" y="844768"/>
                    <a:pt x="4077094" y="842135"/>
                    <a:pt x="3837221" y="837193"/>
                  </a:cubicBezTo>
                  <a:cubicBezTo>
                    <a:pt x="3597348" y="832251"/>
                    <a:pt x="3378598" y="857870"/>
                    <a:pt x="3212612" y="837193"/>
                  </a:cubicBezTo>
                  <a:cubicBezTo>
                    <a:pt x="3046626" y="816516"/>
                    <a:pt x="2693838" y="867817"/>
                    <a:pt x="2488065" y="837193"/>
                  </a:cubicBezTo>
                  <a:cubicBezTo>
                    <a:pt x="2282292" y="806569"/>
                    <a:pt x="2029771" y="850421"/>
                    <a:pt x="1913425" y="837193"/>
                  </a:cubicBezTo>
                  <a:cubicBezTo>
                    <a:pt x="1797079" y="823965"/>
                    <a:pt x="1638462" y="831090"/>
                    <a:pt x="1388753" y="837193"/>
                  </a:cubicBezTo>
                  <a:cubicBezTo>
                    <a:pt x="1139044" y="843296"/>
                    <a:pt x="1015526" y="830205"/>
                    <a:pt x="814113" y="837193"/>
                  </a:cubicBezTo>
                  <a:cubicBezTo>
                    <a:pt x="612700" y="844181"/>
                    <a:pt x="335040" y="865241"/>
                    <a:pt x="139535" y="837193"/>
                  </a:cubicBezTo>
                  <a:cubicBezTo>
                    <a:pt x="57115" y="841822"/>
                    <a:pt x="-3688" y="773365"/>
                    <a:pt x="0" y="697658"/>
                  </a:cubicBezTo>
                  <a:cubicBezTo>
                    <a:pt x="-10895" y="568771"/>
                    <a:pt x="10974" y="269320"/>
                    <a:pt x="0" y="139535"/>
                  </a:cubicBez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  <a:ln w="38100">
              <a:solidFill>
                <a:schemeClr val="tx1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888366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3" name="TextBox 12">
              <a:hlinkClick r:id="" action="ppaction://noaction"/>
              <a:extLst>
                <a:ext uri="{FF2B5EF4-FFF2-40B4-BE49-F238E27FC236}">
                  <a16:creationId xmlns:a16="http://schemas.microsoft.com/office/drawing/2014/main" id="{94775640-4CA3-9599-D868-AB0410CFCCBF}"/>
                </a:ext>
              </a:extLst>
            </p:cNvPr>
            <p:cNvSpPr txBox="1"/>
            <p:nvPr/>
          </p:nvSpPr>
          <p:spPr>
            <a:xfrm>
              <a:off x="350256" y="5771293"/>
              <a:ext cx="54882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3200" dirty="0">
                  <a:solidFill>
                    <a:srgbClr val="363636"/>
                  </a:solidFill>
                  <a:latin typeface="georgia" panose="02040502050405020303" pitchFamily="18" charset="0"/>
                </a:rPr>
                <a:t>Za-za-za, za-za-za – na płot wspina się koza</a:t>
              </a:r>
              <a:endParaRPr lang="uk-UA" sz="32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4D57D8EB-13A5-E59A-23FE-9FA8B48343C3}"/>
              </a:ext>
            </a:extLst>
          </p:cNvPr>
          <p:cNvGrpSpPr/>
          <p:nvPr/>
        </p:nvGrpSpPr>
        <p:grpSpPr>
          <a:xfrm>
            <a:off x="229502" y="4266697"/>
            <a:ext cx="8248764" cy="837193"/>
            <a:chOff x="355593" y="5635569"/>
            <a:chExt cx="5512846" cy="837193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B4CE176D-EADA-EFF7-D102-84F08C6EB6D7}"/>
                </a:ext>
              </a:extLst>
            </p:cNvPr>
            <p:cNvSpPr/>
            <p:nvPr/>
          </p:nvSpPr>
          <p:spPr>
            <a:xfrm>
              <a:off x="355593" y="5635569"/>
              <a:ext cx="5275943" cy="837193"/>
            </a:xfrm>
            <a:custGeom>
              <a:avLst/>
              <a:gdLst>
                <a:gd name="connsiteX0" fmla="*/ 0 w 5275943"/>
                <a:gd name="connsiteY0" fmla="*/ 139535 h 837193"/>
                <a:gd name="connsiteX1" fmla="*/ 139535 w 5275943"/>
                <a:gd name="connsiteY1" fmla="*/ 0 h 837193"/>
                <a:gd name="connsiteX2" fmla="*/ 814113 w 5275943"/>
                <a:gd name="connsiteY2" fmla="*/ 0 h 837193"/>
                <a:gd name="connsiteX3" fmla="*/ 1288816 w 5275943"/>
                <a:gd name="connsiteY3" fmla="*/ 0 h 837193"/>
                <a:gd name="connsiteX4" fmla="*/ 1963394 w 5275943"/>
                <a:gd name="connsiteY4" fmla="*/ 0 h 837193"/>
                <a:gd name="connsiteX5" fmla="*/ 2538034 w 5275943"/>
                <a:gd name="connsiteY5" fmla="*/ 0 h 837193"/>
                <a:gd name="connsiteX6" fmla="*/ 3162643 w 5275943"/>
                <a:gd name="connsiteY6" fmla="*/ 0 h 837193"/>
                <a:gd name="connsiteX7" fmla="*/ 3737284 w 5275943"/>
                <a:gd name="connsiteY7" fmla="*/ 0 h 837193"/>
                <a:gd name="connsiteX8" fmla="*/ 4261955 w 5275943"/>
                <a:gd name="connsiteY8" fmla="*/ 0 h 837193"/>
                <a:gd name="connsiteX9" fmla="*/ 5136408 w 5275943"/>
                <a:gd name="connsiteY9" fmla="*/ 0 h 837193"/>
                <a:gd name="connsiteX10" fmla="*/ 5275943 w 5275943"/>
                <a:gd name="connsiteY10" fmla="*/ 139535 h 837193"/>
                <a:gd name="connsiteX11" fmla="*/ 5275943 w 5275943"/>
                <a:gd name="connsiteY11" fmla="*/ 697658 h 837193"/>
                <a:gd name="connsiteX12" fmla="*/ 5136408 w 5275943"/>
                <a:gd name="connsiteY12" fmla="*/ 837193 h 837193"/>
                <a:gd name="connsiteX13" fmla="*/ 4461830 w 5275943"/>
                <a:gd name="connsiteY13" fmla="*/ 837193 h 837193"/>
                <a:gd name="connsiteX14" fmla="*/ 3837221 w 5275943"/>
                <a:gd name="connsiteY14" fmla="*/ 837193 h 837193"/>
                <a:gd name="connsiteX15" fmla="*/ 3312549 w 5275943"/>
                <a:gd name="connsiteY15" fmla="*/ 837193 h 837193"/>
                <a:gd name="connsiteX16" fmla="*/ 2737909 w 5275943"/>
                <a:gd name="connsiteY16" fmla="*/ 837193 h 837193"/>
                <a:gd name="connsiteX17" fmla="*/ 2213237 w 5275943"/>
                <a:gd name="connsiteY17" fmla="*/ 837193 h 837193"/>
                <a:gd name="connsiteX18" fmla="*/ 1588628 w 5275943"/>
                <a:gd name="connsiteY18" fmla="*/ 837193 h 837193"/>
                <a:gd name="connsiteX19" fmla="*/ 1113925 w 5275943"/>
                <a:gd name="connsiteY19" fmla="*/ 837193 h 837193"/>
                <a:gd name="connsiteX20" fmla="*/ 139535 w 5275943"/>
                <a:gd name="connsiteY20" fmla="*/ 837193 h 837193"/>
                <a:gd name="connsiteX21" fmla="*/ 0 w 5275943"/>
                <a:gd name="connsiteY21" fmla="*/ 697658 h 837193"/>
                <a:gd name="connsiteX22" fmla="*/ 0 w 5275943"/>
                <a:gd name="connsiteY22" fmla="*/ 139535 h 837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275943" h="837193" fill="none" extrusionOk="0">
                  <a:moveTo>
                    <a:pt x="0" y="139535"/>
                  </a:moveTo>
                  <a:cubicBezTo>
                    <a:pt x="17686" y="67007"/>
                    <a:pt x="65206" y="-17868"/>
                    <a:pt x="139535" y="0"/>
                  </a:cubicBezTo>
                  <a:cubicBezTo>
                    <a:pt x="327190" y="13379"/>
                    <a:pt x="660121" y="11907"/>
                    <a:pt x="814113" y="0"/>
                  </a:cubicBezTo>
                  <a:cubicBezTo>
                    <a:pt x="968105" y="-11907"/>
                    <a:pt x="1149945" y="19004"/>
                    <a:pt x="1288816" y="0"/>
                  </a:cubicBezTo>
                  <a:cubicBezTo>
                    <a:pt x="1427687" y="-19004"/>
                    <a:pt x="1651437" y="30290"/>
                    <a:pt x="1963394" y="0"/>
                  </a:cubicBezTo>
                  <a:cubicBezTo>
                    <a:pt x="2275351" y="-30290"/>
                    <a:pt x="2319924" y="14182"/>
                    <a:pt x="2538034" y="0"/>
                  </a:cubicBezTo>
                  <a:cubicBezTo>
                    <a:pt x="2756144" y="-14182"/>
                    <a:pt x="2910862" y="28373"/>
                    <a:pt x="3162643" y="0"/>
                  </a:cubicBezTo>
                  <a:cubicBezTo>
                    <a:pt x="3414424" y="-28373"/>
                    <a:pt x="3605773" y="-2276"/>
                    <a:pt x="3737284" y="0"/>
                  </a:cubicBezTo>
                  <a:cubicBezTo>
                    <a:pt x="3868795" y="2276"/>
                    <a:pt x="4022398" y="-19175"/>
                    <a:pt x="4261955" y="0"/>
                  </a:cubicBezTo>
                  <a:cubicBezTo>
                    <a:pt x="4501512" y="19175"/>
                    <a:pt x="4917489" y="7529"/>
                    <a:pt x="5136408" y="0"/>
                  </a:cubicBezTo>
                  <a:cubicBezTo>
                    <a:pt x="5215141" y="-17380"/>
                    <a:pt x="5263072" y="64575"/>
                    <a:pt x="5275943" y="139535"/>
                  </a:cubicBezTo>
                  <a:cubicBezTo>
                    <a:pt x="5283537" y="287006"/>
                    <a:pt x="5288287" y="496724"/>
                    <a:pt x="5275943" y="697658"/>
                  </a:cubicBezTo>
                  <a:cubicBezTo>
                    <a:pt x="5276517" y="779464"/>
                    <a:pt x="5223950" y="848057"/>
                    <a:pt x="5136408" y="837193"/>
                  </a:cubicBezTo>
                  <a:cubicBezTo>
                    <a:pt x="4854508" y="849894"/>
                    <a:pt x="4624730" y="825223"/>
                    <a:pt x="4461830" y="837193"/>
                  </a:cubicBezTo>
                  <a:cubicBezTo>
                    <a:pt x="4298930" y="849163"/>
                    <a:pt x="4000114" y="851042"/>
                    <a:pt x="3837221" y="837193"/>
                  </a:cubicBezTo>
                  <a:cubicBezTo>
                    <a:pt x="3674328" y="823344"/>
                    <a:pt x="3470358" y="847974"/>
                    <a:pt x="3312549" y="837193"/>
                  </a:cubicBezTo>
                  <a:cubicBezTo>
                    <a:pt x="3154740" y="826412"/>
                    <a:pt x="2930737" y="856482"/>
                    <a:pt x="2737909" y="837193"/>
                  </a:cubicBezTo>
                  <a:cubicBezTo>
                    <a:pt x="2545081" y="817904"/>
                    <a:pt x="2327017" y="854969"/>
                    <a:pt x="2213237" y="837193"/>
                  </a:cubicBezTo>
                  <a:cubicBezTo>
                    <a:pt x="2099457" y="819417"/>
                    <a:pt x="1789238" y="830882"/>
                    <a:pt x="1588628" y="837193"/>
                  </a:cubicBezTo>
                  <a:cubicBezTo>
                    <a:pt x="1388018" y="843504"/>
                    <a:pt x="1270897" y="850362"/>
                    <a:pt x="1113925" y="837193"/>
                  </a:cubicBezTo>
                  <a:cubicBezTo>
                    <a:pt x="956953" y="824024"/>
                    <a:pt x="406368" y="841945"/>
                    <a:pt x="139535" y="837193"/>
                  </a:cubicBezTo>
                  <a:cubicBezTo>
                    <a:pt x="59394" y="839272"/>
                    <a:pt x="-2065" y="793350"/>
                    <a:pt x="0" y="697658"/>
                  </a:cubicBezTo>
                  <a:cubicBezTo>
                    <a:pt x="-13982" y="529819"/>
                    <a:pt x="16377" y="378228"/>
                    <a:pt x="0" y="139535"/>
                  </a:cubicBezTo>
                  <a:close/>
                </a:path>
                <a:path w="5275943" h="837193" stroke="0" extrusionOk="0">
                  <a:moveTo>
                    <a:pt x="0" y="139535"/>
                  </a:moveTo>
                  <a:cubicBezTo>
                    <a:pt x="7739" y="63552"/>
                    <a:pt x="70711" y="13485"/>
                    <a:pt x="139535" y="0"/>
                  </a:cubicBezTo>
                  <a:cubicBezTo>
                    <a:pt x="360736" y="-14541"/>
                    <a:pt x="516820" y="-15559"/>
                    <a:pt x="614238" y="0"/>
                  </a:cubicBezTo>
                  <a:cubicBezTo>
                    <a:pt x="711656" y="15559"/>
                    <a:pt x="1055701" y="-8800"/>
                    <a:pt x="1288816" y="0"/>
                  </a:cubicBezTo>
                  <a:cubicBezTo>
                    <a:pt x="1521931" y="8800"/>
                    <a:pt x="1777585" y="24562"/>
                    <a:pt x="1963394" y="0"/>
                  </a:cubicBezTo>
                  <a:cubicBezTo>
                    <a:pt x="2149203" y="-24562"/>
                    <a:pt x="2363948" y="-15920"/>
                    <a:pt x="2637972" y="0"/>
                  </a:cubicBezTo>
                  <a:cubicBezTo>
                    <a:pt x="2911996" y="15920"/>
                    <a:pt x="3075300" y="-20576"/>
                    <a:pt x="3362518" y="0"/>
                  </a:cubicBezTo>
                  <a:cubicBezTo>
                    <a:pt x="3649736" y="20576"/>
                    <a:pt x="3914126" y="-34295"/>
                    <a:pt x="4087065" y="0"/>
                  </a:cubicBezTo>
                  <a:cubicBezTo>
                    <a:pt x="4260004" y="34295"/>
                    <a:pt x="4376133" y="-11435"/>
                    <a:pt x="4561768" y="0"/>
                  </a:cubicBezTo>
                  <a:cubicBezTo>
                    <a:pt x="4747403" y="11435"/>
                    <a:pt x="4912162" y="8167"/>
                    <a:pt x="5136408" y="0"/>
                  </a:cubicBezTo>
                  <a:cubicBezTo>
                    <a:pt x="5221199" y="-5433"/>
                    <a:pt x="5283504" y="65491"/>
                    <a:pt x="5275943" y="139535"/>
                  </a:cubicBezTo>
                  <a:cubicBezTo>
                    <a:pt x="5253844" y="355092"/>
                    <a:pt x="5267957" y="543154"/>
                    <a:pt x="5275943" y="697658"/>
                  </a:cubicBezTo>
                  <a:cubicBezTo>
                    <a:pt x="5281715" y="758028"/>
                    <a:pt x="5208376" y="843862"/>
                    <a:pt x="5136408" y="837193"/>
                  </a:cubicBezTo>
                  <a:cubicBezTo>
                    <a:pt x="4875107" y="846493"/>
                    <a:pt x="4796720" y="829618"/>
                    <a:pt x="4461830" y="837193"/>
                  </a:cubicBezTo>
                  <a:cubicBezTo>
                    <a:pt x="4126940" y="844768"/>
                    <a:pt x="4077094" y="842135"/>
                    <a:pt x="3837221" y="837193"/>
                  </a:cubicBezTo>
                  <a:cubicBezTo>
                    <a:pt x="3597348" y="832251"/>
                    <a:pt x="3378598" y="857870"/>
                    <a:pt x="3212612" y="837193"/>
                  </a:cubicBezTo>
                  <a:cubicBezTo>
                    <a:pt x="3046626" y="816516"/>
                    <a:pt x="2693838" y="867817"/>
                    <a:pt x="2488065" y="837193"/>
                  </a:cubicBezTo>
                  <a:cubicBezTo>
                    <a:pt x="2282292" y="806569"/>
                    <a:pt x="2029771" y="850421"/>
                    <a:pt x="1913425" y="837193"/>
                  </a:cubicBezTo>
                  <a:cubicBezTo>
                    <a:pt x="1797079" y="823965"/>
                    <a:pt x="1638462" y="831090"/>
                    <a:pt x="1388753" y="837193"/>
                  </a:cubicBezTo>
                  <a:cubicBezTo>
                    <a:pt x="1139044" y="843296"/>
                    <a:pt x="1015526" y="830205"/>
                    <a:pt x="814113" y="837193"/>
                  </a:cubicBezTo>
                  <a:cubicBezTo>
                    <a:pt x="612700" y="844181"/>
                    <a:pt x="335040" y="865241"/>
                    <a:pt x="139535" y="837193"/>
                  </a:cubicBezTo>
                  <a:cubicBezTo>
                    <a:pt x="57115" y="841822"/>
                    <a:pt x="-3688" y="773365"/>
                    <a:pt x="0" y="697658"/>
                  </a:cubicBezTo>
                  <a:cubicBezTo>
                    <a:pt x="-10895" y="568771"/>
                    <a:pt x="10974" y="269320"/>
                    <a:pt x="0" y="139535"/>
                  </a:cubicBez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  <a:ln w="38100">
              <a:solidFill>
                <a:schemeClr val="tx1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888366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6" name="TextBox 15">
              <a:hlinkClick r:id="" action="ppaction://noaction"/>
              <a:extLst>
                <a:ext uri="{FF2B5EF4-FFF2-40B4-BE49-F238E27FC236}">
                  <a16:creationId xmlns:a16="http://schemas.microsoft.com/office/drawing/2014/main" id="{CFDA378A-F8A3-21FB-E11C-5DC504561B21}"/>
                </a:ext>
              </a:extLst>
            </p:cNvPr>
            <p:cNvSpPr txBox="1"/>
            <p:nvPr/>
          </p:nvSpPr>
          <p:spPr>
            <a:xfrm>
              <a:off x="380144" y="5792555"/>
              <a:ext cx="5488295" cy="523220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363636"/>
                  </a:solidFill>
                  <a:latin typeface="georgia" panose="02040502050405020303" pitchFamily="18" charset="0"/>
                </a:rPr>
                <a:t>Zu-</a:t>
              </a:r>
              <a:r>
                <a:rPr lang="en-US" sz="2800" dirty="0" err="1">
                  <a:solidFill>
                    <a:srgbClr val="363636"/>
                  </a:solidFill>
                  <a:latin typeface="georgia" panose="02040502050405020303" pitchFamily="18" charset="0"/>
                </a:rPr>
                <a:t>zu</a:t>
              </a:r>
              <a:r>
                <a:rPr lang="en-US" sz="2800" dirty="0">
                  <a:solidFill>
                    <a:srgbClr val="363636"/>
                  </a:solidFill>
                  <a:latin typeface="georgia" panose="02040502050405020303" pitchFamily="18" charset="0"/>
                </a:rPr>
                <a:t>-</a:t>
              </a:r>
              <a:r>
                <a:rPr lang="en-US" sz="2800" dirty="0" err="1">
                  <a:solidFill>
                    <a:srgbClr val="363636"/>
                  </a:solidFill>
                  <a:latin typeface="georgia" panose="02040502050405020303" pitchFamily="18" charset="0"/>
                </a:rPr>
                <a:t>zu</a:t>
              </a:r>
              <a:r>
                <a:rPr lang="en-US" sz="2800" dirty="0">
                  <a:solidFill>
                    <a:srgbClr val="363636"/>
                  </a:solidFill>
                  <a:latin typeface="georgia" panose="02040502050405020303" pitchFamily="18" charset="0"/>
                </a:rPr>
                <a:t>, </a:t>
              </a:r>
              <a:r>
                <a:rPr lang="en-US" sz="2800" dirty="0" err="1">
                  <a:solidFill>
                    <a:srgbClr val="363636"/>
                  </a:solidFill>
                  <a:latin typeface="georgia" panose="02040502050405020303" pitchFamily="18" charset="0"/>
                </a:rPr>
                <a:t>zu-zu-zu</a:t>
              </a:r>
              <a:r>
                <a:rPr lang="en-US" sz="2800" dirty="0">
                  <a:solidFill>
                    <a:srgbClr val="363636"/>
                  </a:solidFill>
                  <a:latin typeface="georgia" panose="02040502050405020303" pitchFamily="18" charset="0"/>
                </a:rPr>
                <a:t> – </a:t>
              </a:r>
              <a:r>
                <a:rPr lang="en-US" sz="2800" dirty="0" err="1">
                  <a:solidFill>
                    <a:srgbClr val="363636"/>
                  </a:solidFill>
                  <a:latin typeface="georgia" panose="02040502050405020303" pitchFamily="18" charset="0"/>
                </a:rPr>
                <a:t>przywiązaliśmy</a:t>
              </a:r>
              <a:r>
                <a:rPr lang="en-US" sz="2800" dirty="0">
                  <a:solidFill>
                    <a:srgbClr val="363636"/>
                  </a:solidFill>
                  <a:latin typeface="georgia" panose="02040502050405020303" pitchFamily="18" charset="0"/>
                </a:rPr>
                <a:t> </a:t>
              </a:r>
              <a:r>
                <a:rPr lang="en-US" sz="2800" dirty="0" err="1">
                  <a:solidFill>
                    <a:srgbClr val="363636"/>
                  </a:solidFill>
                  <a:latin typeface="georgia" panose="02040502050405020303" pitchFamily="18" charset="0"/>
                </a:rPr>
                <a:t>tę</a:t>
              </a:r>
              <a:r>
                <a:rPr lang="en-US" sz="2800" dirty="0">
                  <a:solidFill>
                    <a:srgbClr val="363636"/>
                  </a:solidFill>
                  <a:latin typeface="georgia" panose="02040502050405020303" pitchFamily="18" charset="0"/>
                </a:rPr>
                <a:t> </a:t>
              </a:r>
              <a:r>
                <a:rPr lang="en-US" sz="2800" dirty="0" err="1">
                  <a:solidFill>
                    <a:srgbClr val="363636"/>
                  </a:solidFill>
                  <a:latin typeface="georgia" panose="02040502050405020303" pitchFamily="18" charset="0"/>
                </a:rPr>
                <a:t>kozę</a:t>
              </a:r>
              <a:r>
                <a:rPr lang="en-US" sz="2800" dirty="0">
                  <a:solidFill>
                    <a:srgbClr val="363636"/>
                  </a:solidFill>
                  <a:latin typeface="georgia" panose="02040502050405020303" pitchFamily="18" charset="0"/>
                </a:rPr>
                <a:t> </a:t>
              </a:r>
              <a:r>
                <a:rPr lang="en-US" sz="2800" dirty="0" err="1">
                  <a:solidFill>
                    <a:srgbClr val="363636"/>
                  </a:solidFill>
                  <a:latin typeface="georgia" panose="02040502050405020303" pitchFamily="18" charset="0"/>
                </a:rPr>
                <a:t>tu</a:t>
              </a:r>
              <a:endParaRPr lang="ru-RU" sz="2800" b="0" i="0" dirty="0">
                <a:solidFill>
                  <a:srgbClr val="363636"/>
                </a:solidFill>
                <a:effectLst/>
                <a:latin typeface="georgia" panose="02040502050405020303" pitchFamily="18" charset="0"/>
              </a:endParaRP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23834431-AAD9-B118-7912-A73B867A0B9E}"/>
              </a:ext>
            </a:extLst>
          </p:cNvPr>
          <p:cNvGrpSpPr/>
          <p:nvPr/>
        </p:nvGrpSpPr>
        <p:grpSpPr>
          <a:xfrm>
            <a:off x="133120" y="5571948"/>
            <a:ext cx="8413604" cy="837193"/>
            <a:chOff x="323363" y="5635569"/>
            <a:chExt cx="5596069" cy="837193"/>
          </a:xfrm>
        </p:grpSpPr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F06B7E29-B9BB-49BE-8F69-39A691826015}"/>
                </a:ext>
              </a:extLst>
            </p:cNvPr>
            <p:cNvSpPr/>
            <p:nvPr/>
          </p:nvSpPr>
          <p:spPr>
            <a:xfrm>
              <a:off x="355593" y="5635569"/>
              <a:ext cx="5275943" cy="837193"/>
            </a:xfrm>
            <a:custGeom>
              <a:avLst/>
              <a:gdLst>
                <a:gd name="connsiteX0" fmla="*/ 0 w 5275943"/>
                <a:gd name="connsiteY0" fmla="*/ 139535 h 837193"/>
                <a:gd name="connsiteX1" fmla="*/ 139535 w 5275943"/>
                <a:gd name="connsiteY1" fmla="*/ 0 h 837193"/>
                <a:gd name="connsiteX2" fmla="*/ 814113 w 5275943"/>
                <a:gd name="connsiteY2" fmla="*/ 0 h 837193"/>
                <a:gd name="connsiteX3" fmla="*/ 1288816 w 5275943"/>
                <a:gd name="connsiteY3" fmla="*/ 0 h 837193"/>
                <a:gd name="connsiteX4" fmla="*/ 1963394 w 5275943"/>
                <a:gd name="connsiteY4" fmla="*/ 0 h 837193"/>
                <a:gd name="connsiteX5" fmla="*/ 2538034 w 5275943"/>
                <a:gd name="connsiteY5" fmla="*/ 0 h 837193"/>
                <a:gd name="connsiteX6" fmla="*/ 3162643 w 5275943"/>
                <a:gd name="connsiteY6" fmla="*/ 0 h 837193"/>
                <a:gd name="connsiteX7" fmla="*/ 3737284 w 5275943"/>
                <a:gd name="connsiteY7" fmla="*/ 0 h 837193"/>
                <a:gd name="connsiteX8" fmla="*/ 4261955 w 5275943"/>
                <a:gd name="connsiteY8" fmla="*/ 0 h 837193"/>
                <a:gd name="connsiteX9" fmla="*/ 5136408 w 5275943"/>
                <a:gd name="connsiteY9" fmla="*/ 0 h 837193"/>
                <a:gd name="connsiteX10" fmla="*/ 5275943 w 5275943"/>
                <a:gd name="connsiteY10" fmla="*/ 139535 h 837193"/>
                <a:gd name="connsiteX11" fmla="*/ 5275943 w 5275943"/>
                <a:gd name="connsiteY11" fmla="*/ 697658 h 837193"/>
                <a:gd name="connsiteX12" fmla="*/ 5136408 w 5275943"/>
                <a:gd name="connsiteY12" fmla="*/ 837193 h 837193"/>
                <a:gd name="connsiteX13" fmla="*/ 4461830 w 5275943"/>
                <a:gd name="connsiteY13" fmla="*/ 837193 h 837193"/>
                <a:gd name="connsiteX14" fmla="*/ 3837221 w 5275943"/>
                <a:gd name="connsiteY14" fmla="*/ 837193 h 837193"/>
                <a:gd name="connsiteX15" fmla="*/ 3312549 w 5275943"/>
                <a:gd name="connsiteY15" fmla="*/ 837193 h 837193"/>
                <a:gd name="connsiteX16" fmla="*/ 2737909 w 5275943"/>
                <a:gd name="connsiteY16" fmla="*/ 837193 h 837193"/>
                <a:gd name="connsiteX17" fmla="*/ 2213237 w 5275943"/>
                <a:gd name="connsiteY17" fmla="*/ 837193 h 837193"/>
                <a:gd name="connsiteX18" fmla="*/ 1588628 w 5275943"/>
                <a:gd name="connsiteY18" fmla="*/ 837193 h 837193"/>
                <a:gd name="connsiteX19" fmla="*/ 1113925 w 5275943"/>
                <a:gd name="connsiteY19" fmla="*/ 837193 h 837193"/>
                <a:gd name="connsiteX20" fmla="*/ 139535 w 5275943"/>
                <a:gd name="connsiteY20" fmla="*/ 837193 h 837193"/>
                <a:gd name="connsiteX21" fmla="*/ 0 w 5275943"/>
                <a:gd name="connsiteY21" fmla="*/ 697658 h 837193"/>
                <a:gd name="connsiteX22" fmla="*/ 0 w 5275943"/>
                <a:gd name="connsiteY22" fmla="*/ 139535 h 837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275943" h="837193" fill="none" extrusionOk="0">
                  <a:moveTo>
                    <a:pt x="0" y="139535"/>
                  </a:moveTo>
                  <a:cubicBezTo>
                    <a:pt x="17686" y="67007"/>
                    <a:pt x="65206" y="-17868"/>
                    <a:pt x="139535" y="0"/>
                  </a:cubicBezTo>
                  <a:cubicBezTo>
                    <a:pt x="327190" y="13379"/>
                    <a:pt x="660121" y="11907"/>
                    <a:pt x="814113" y="0"/>
                  </a:cubicBezTo>
                  <a:cubicBezTo>
                    <a:pt x="968105" y="-11907"/>
                    <a:pt x="1149945" y="19004"/>
                    <a:pt x="1288816" y="0"/>
                  </a:cubicBezTo>
                  <a:cubicBezTo>
                    <a:pt x="1427687" y="-19004"/>
                    <a:pt x="1651437" y="30290"/>
                    <a:pt x="1963394" y="0"/>
                  </a:cubicBezTo>
                  <a:cubicBezTo>
                    <a:pt x="2275351" y="-30290"/>
                    <a:pt x="2319924" y="14182"/>
                    <a:pt x="2538034" y="0"/>
                  </a:cubicBezTo>
                  <a:cubicBezTo>
                    <a:pt x="2756144" y="-14182"/>
                    <a:pt x="2910862" y="28373"/>
                    <a:pt x="3162643" y="0"/>
                  </a:cubicBezTo>
                  <a:cubicBezTo>
                    <a:pt x="3414424" y="-28373"/>
                    <a:pt x="3605773" y="-2276"/>
                    <a:pt x="3737284" y="0"/>
                  </a:cubicBezTo>
                  <a:cubicBezTo>
                    <a:pt x="3868795" y="2276"/>
                    <a:pt x="4022398" y="-19175"/>
                    <a:pt x="4261955" y="0"/>
                  </a:cubicBezTo>
                  <a:cubicBezTo>
                    <a:pt x="4501512" y="19175"/>
                    <a:pt x="4917489" y="7529"/>
                    <a:pt x="5136408" y="0"/>
                  </a:cubicBezTo>
                  <a:cubicBezTo>
                    <a:pt x="5215141" y="-17380"/>
                    <a:pt x="5263072" y="64575"/>
                    <a:pt x="5275943" y="139535"/>
                  </a:cubicBezTo>
                  <a:cubicBezTo>
                    <a:pt x="5283537" y="287006"/>
                    <a:pt x="5288287" y="496724"/>
                    <a:pt x="5275943" y="697658"/>
                  </a:cubicBezTo>
                  <a:cubicBezTo>
                    <a:pt x="5276517" y="779464"/>
                    <a:pt x="5223950" y="848057"/>
                    <a:pt x="5136408" y="837193"/>
                  </a:cubicBezTo>
                  <a:cubicBezTo>
                    <a:pt x="4854508" y="849894"/>
                    <a:pt x="4624730" y="825223"/>
                    <a:pt x="4461830" y="837193"/>
                  </a:cubicBezTo>
                  <a:cubicBezTo>
                    <a:pt x="4298930" y="849163"/>
                    <a:pt x="4000114" y="851042"/>
                    <a:pt x="3837221" y="837193"/>
                  </a:cubicBezTo>
                  <a:cubicBezTo>
                    <a:pt x="3674328" y="823344"/>
                    <a:pt x="3470358" y="847974"/>
                    <a:pt x="3312549" y="837193"/>
                  </a:cubicBezTo>
                  <a:cubicBezTo>
                    <a:pt x="3154740" y="826412"/>
                    <a:pt x="2930737" y="856482"/>
                    <a:pt x="2737909" y="837193"/>
                  </a:cubicBezTo>
                  <a:cubicBezTo>
                    <a:pt x="2545081" y="817904"/>
                    <a:pt x="2327017" y="854969"/>
                    <a:pt x="2213237" y="837193"/>
                  </a:cubicBezTo>
                  <a:cubicBezTo>
                    <a:pt x="2099457" y="819417"/>
                    <a:pt x="1789238" y="830882"/>
                    <a:pt x="1588628" y="837193"/>
                  </a:cubicBezTo>
                  <a:cubicBezTo>
                    <a:pt x="1388018" y="843504"/>
                    <a:pt x="1270897" y="850362"/>
                    <a:pt x="1113925" y="837193"/>
                  </a:cubicBezTo>
                  <a:cubicBezTo>
                    <a:pt x="956953" y="824024"/>
                    <a:pt x="406368" y="841945"/>
                    <a:pt x="139535" y="837193"/>
                  </a:cubicBezTo>
                  <a:cubicBezTo>
                    <a:pt x="59394" y="839272"/>
                    <a:pt x="-2065" y="793350"/>
                    <a:pt x="0" y="697658"/>
                  </a:cubicBezTo>
                  <a:cubicBezTo>
                    <a:pt x="-13982" y="529819"/>
                    <a:pt x="16377" y="378228"/>
                    <a:pt x="0" y="139535"/>
                  </a:cubicBezTo>
                  <a:close/>
                </a:path>
                <a:path w="5275943" h="837193" stroke="0" extrusionOk="0">
                  <a:moveTo>
                    <a:pt x="0" y="139535"/>
                  </a:moveTo>
                  <a:cubicBezTo>
                    <a:pt x="7739" y="63552"/>
                    <a:pt x="70711" y="13485"/>
                    <a:pt x="139535" y="0"/>
                  </a:cubicBezTo>
                  <a:cubicBezTo>
                    <a:pt x="360736" y="-14541"/>
                    <a:pt x="516820" y="-15559"/>
                    <a:pt x="614238" y="0"/>
                  </a:cubicBezTo>
                  <a:cubicBezTo>
                    <a:pt x="711656" y="15559"/>
                    <a:pt x="1055701" y="-8800"/>
                    <a:pt x="1288816" y="0"/>
                  </a:cubicBezTo>
                  <a:cubicBezTo>
                    <a:pt x="1521931" y="8800"/>
                    <a:pt x="1777585" y="24562"/>
                    <a:pt x="1963394" y="0"/>
                  </a:cubicBezTo>
                  <a:cubicBezTo>
                    <a:pt x="2149203" y="-24562"/>
                    <a:pt x="2363948" y="-15920"/>
                    <a:pt x="2637972" y="0"/>
                  </a:cubicBezTo>
                  <a:cubicBezTo>
                    <a:pt x="2911996" y="15920"/>
                    <a:pt x="3075300" y="-20576"/>
                    <a:pt x="3362518" y="0"/>
                  </a:cubicBezTo>
                  <a:cubicBezTo>
                    <a:pt x="3649736" y="20576"/>
                    <a:pt x="3914126" y="-34295"/>
                    <a:pt x="4087065" y="0"/>
                  </a:cubicBezTo>
                  <a:cubicBezTo>
                    <a:pt x="4260004" y="34295"/>
                    <a:pt x="4376133" y="-11435"/>
                    <a:pt x="4561768" y="0"/>
                  </a:cubicBezTo>
                  <a:cubicBezTo>
                    <a:pt x="4747403" y="11435"/>
                    <a:pt x="4912162" y="8167"/>
                    <a:pt x="5136408" y="0"/>
                  </a:cubicBezTo>
                  <a:cubicBezTo>
                    <a:pt x="5221199" y="-5433"/>
                    <a:pt x="5283504" y="65491"/>
                    <a:pt x="5275943" y="139535"/>
                  </a:cubicBezTo>
                  <a:cubicBezTo>
                    <a:pt x="5253844" y="355092"/>
                    <a:pt x="5267957" y="543154"/>
                    <a:pt x="5275943" y="697658"/>
                  </a:cubicBezTo>
                  <a:cubicBezTo>
                    <a:pt x="5281715" y="758028"/>
                    <a:pt x="5208376" y="843862"/>
                    <a:pt x="5136408" y="837193"/>
                  </a:cubicBezTo>
                  <a:cubicBezTo>
                    <a:pt x="4875107" y="846493"/>
                    <a:pt x="4796720" y="829618"/>
                    <a:pt x="4461830" y="837193"/>
                  </a:cubicBezTo>
                  <a:cubicBezTo>
                    <a:pt x="4126940" y="844768"/>
                    <a:pt x="4077094" y="842135"/>
                    <a:pt x="3837221" y="837193"/>
                  </a:cubicBezTo>
                  <a:cubicBezTo>
                    <a:pt x="3597348" y="832251"/>
                    <a:pt x="3378598" y="857870"/>
                    <a:pt x="3212612" y="837193"/>
                  </a:cubicBezTo>
                  <a:cubicBezTo>
                    <a:pt x="3046626" y="816516"/>
                    <a:pt x="2693838" y="867817"/>
                    <a:pt x="2488065" y="837193"/>
                  </a:cubicBezTo>
                  <a:cubicBezTo>
                    <a:pt x="2282292" y="806569"/>
                    <a:pt x="2029771" y="850421"/>
                    <a:pt x="1913425" y="837193"/>
                  </a:cubicBezTo>
                  <a:cubicBezTo>
                    <a:pt x="1797079" y="823965"/>
                    <a:pt x="1638462" y="831090"/>
                    <a:pt x="1388753" y="837193"/>
                  </a:cubicBezTo>
                  <a:cubicBezTo>
                    <a:pt x="1139044" y="843296"/>
                    <a:pt x="1015526" y="830205"/>
                    <a:pt x="814113" y="837193"/>
                  </a:cubicBezTo>
                  <a:cubicBezTo>
                    <a:pt x="612700" y="844181"/>
                    <a:pt x="335040" y="865241"/>
                    <a:pt x="139535" y="837193"/>
                  </a:cubicBezTo>
                  <a:cubicBezTo>
                    <a:pt x="57115" y="841822"/>
                    <a:pt x="-3688" y="773365"/>
                    <a:pt x="0" y="697658"/>
                  </a:cubicBezTo>
                  <a:cubicBezTo>
                    <a:pt x="-10895" y="568771"/>
                    <a:pt x="10974" y="269320"/>
                    <a:pt x="0" y="139535"/>
                  </a:cubicBez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  <a:ln w="38100">
              <a:solidFill>
                <a:schemeClr val="tx1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888366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0" name="TextBox 19">
              <a:hlinkClick r:id="" action="ppaction://noaction"/>
              <a:extLst>
                <a:ext uri="{FF2B5EF4-FFF2-40B4-BE49-F238E27FC236}">
                  <a16:creationId xmlns:a16="http://schemas.microsoft.com/office/drawing/2014/main" id="{BFE04459-A5C1-F653-6E4C-6D5D2339A942}"/>
                </a:ext>
              </a:extLst>
            </p:cNvPr>
            <p:cNvSpPr txBox="1"/>
            <p:nvPr/>
          </p:nvSpPr>
          <p:spPr>
            <a:xfrm>
              <a:off x="323363" y="5761777"/>
              <a:ext cx="5596069" cy="584775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r>
                <a:rPr lang="pl-PL" sz="3200" dirty="0">
                  <a:solidFill>
                    <a:srgbClr val="363636"/>
                  </a:solidFill>
                  <a:latin typeface="georgia" panose="02040502050405020303" pitchFamily="18" charset="0"/>
                </a:rPr>
                <a:t>Za-za-za, za-za-za – już przywiązana koza…</a:t>
              </a:r>
              <a:endParaRPr lang="ru-RU" sz="3200" b="0" i="0" dirty="0">
                <a:solidFill>
                  <a:srgbClr val="363636"/>
                </a:solidFill>
                <a:effectLst/>
                <a:latin typeface="georgia" panose="02040502050405020303" pitchFamily="18" charset="0"/>
              </a:endParaRPr>
            </a:p>
          </p:txBody>
        </p:sp>
      </p:grpSp>
      <p:sp>
        <p:nvSpPr>
          <p:cNvPr id="42" name="AutoShape 6" descr="Pike fish cartoon Stock Illustration by ©Efengai #105556970">
            <a:extLst>
              <a:ext uri="{FF2B5EF4-FFF2-40B4-BE49-F238E27FC236}">
                <a16:creationId xmlns:a16="http://schemas.microsoft.com/office/drawing/2014/main" id="{50C897D3-3AD5-5540-4EC8-49C599E72D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43731" y="34576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48" name="AutoShape 2" descr="Businessman write hand gesture 3D Icon download in PNG, OBJ or Blend format">
            <a:extLst>
              <a:ext uri="{FF2B5EF4-FFF2-40B4-BE49-F238E27FC236}">
                <a16:creationId xmlns:a16="http://schemas.microsoft.com/office/drawing/2014/main" id="{D8FDE815-890A-3CA3-3281-0A0C816E99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51" name="AutoShape 4" descr="Businessman write hand gesture 3D Icon download in PNG, OBJ or Blend format">
            <a:extLst>
              <a:ext uri="{FF2B5EF4-FFF2-40B4-BE49-F238E27FC236}">
                <a16:creationId xmlns:a16="http://schemas.microsoft.com/office/drawing/2014/main" id="{25E6CAF6-D185-0A42-B4D3-35AD59F5E9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6" name="Прямокутник: округлені кути 45">
            <a:extLst>
              <a:ext uri="{FF2B5EF4-FFF2-40B4-BE49-F238E27FC236}">
                <a16:creationId xmlns:a16="http://schemas.microsoft.com/office/drawing/2014/main" id="{9526E8BF-9C61-484F-BE7A-EB373B005FBD}"/>
              </a:ext>
            </a:extLst>
          </p:cNvPr>
          <p:cNvSpPr/>
          <p:nvPr/>
        </p:nvSpPr>
        <p:spPr>
          <a:xfrm>
            <a:off x="8593115" y="284448"/>
            <a:ext cx="2806996" cy="238981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74226693-2277-4F3B-B993-8D1A4AFBF9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05541" y="200991"/>
            <a:ext cx="2337254" cy="2337254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618A189E-9EAA-4234-B45E-E200B29877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119" y="189922"/>
            <a:ext cx="2435796" cy="2435796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2A3C3A11-9E9D-41D9-9C3A-7C915B64F6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191" y="268821"/>
            <a:ext cx="2377361" cy="2377361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2059" name="Рисунок 2058">
            <a:extLst>
              <a:ext uri="{FF2B5EF4-FFF2-40B4-BE49-F238E27FC236}">
                <a16:creationId xmlns:a16="http://schemas.microsoft.com/office/drawing/2014/main" id="{9AC73087-2BF9-4526-908A-754E7925BD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19" y="146387"/>
            <a:ext cx="2411501" cy="2411501"/>
          </a:xfrm>
          <a:prstGeom prst="rect">
            <a:avLst/>
          </a:prstGeom>
        </p:spPr>
      </p:pic>
      <p:pic>
        <p:nvPicPr>
          <p:cNvPr id="2063" name="Рисунок 2062">
            <a:extLst>
              <a:ext uri="{FF2B5EF4-FFF2-40B4-BE49-F238E27FC236}">
                <a16:creationId xmlns:a16="http://schemas.microsoft.com/office/drawing/2014/main" id="{06D1D12C-8283-4BC4-AA47-7AF6D7427E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58024" y="156789"/>
            <a:ext cx="2601423" cy="260142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065" name="Рисунок 2064">
            <a:extLst>
              <a:ext uri="{FF2B5EF4-FFF2-40B4-BE49-F238E27FC236}">
                <a16:creationId xmlns:a16="http://schemas.microsoft.com/office/drawing/2014/main" id="{0C03B093-A0EF-43D6-A297-1A38659A695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717" y="423408"/>
            <a:ext cx="2030035" cy="2068183"/>
          </a:xfrm>
          <a:prstGeom prst="rect">
            <a:avLst/>
          </a:prstGeom>
        </p:spPr>
      </p:pic>
      <p:pic>
        <p:nvPicPr>
          <p:cNvPr id="2066" name="9995f43f5fa9558407">
            <a:hlinkClick r:id="" action="ppaction://media"/>
            <a:extLst>
              <a:ext uri="{FF2B5EF4-FFF2-40B4-BE49-F238E27FC236}">
                <a16:creationId xmlns:a16="http://schemas.microsoft.com/office/drawing/2014/main" id="{8536721A-AE8A-4706-8323-4850106CA9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625153" y="-93622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7304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1332" fill="hold"/>
                                        <p:tgtEl>
                                          <p:spTgt spid="20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6"/>
                </p:tgtEl>
              </p:cMediaNode>
            </p:audio>
          </p:childTnLst>
        </p:cTn>
      </p:par>
    </p:tnLst>
    <p:bldLst>
      <p:bldP spid="4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36324872565BB459892B1B9D623CC6C" ma:contentTypeVersion="10" ma:contentTypeDescription="Создание документа." ma:contentTypeScope="" ma:versionID="58348f66b60c9e37d9d46b04f2675f2d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051e758060a6c189d5b5639ed575759e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E5ABF08-E72A-43C3-A517-29021C3D0706}"/>
</file>

<file path=customXml/itemProps2.xml><?xml version="1.0" encoding="utf-8"?>
<ds:datastoreItem xmlns:ds="http://schemas.openxmlformats.org/officeDocument/2006/customXml" ds:itemID="{76136536-9106-4A05-8658-F94547AD67DF}"/>
</file>

<file path=customXml/itemProps3.xml><?xml version="1.0" encoding="utf-8"?>
<ds:datastoreItem xmlns:ds="http://schemas.openxmlformats.org/officeDocument/2006/customXml" ds:itemID="{D16DE8F7-F1D4-4B1D-ADAE-3BA6C796E972}"/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40</Words>
  <Application>Microsoft Office PowerPoint</Application>
  <PresentationFormat>Широкоэкранный</PresentationFormat>
  <Paragraphs>5</Paragraphs>
  <Slides>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georgia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9</cp:revision>
  <dcterms:created xsi:type="dcterms:W3CDTF">2024-05-16T17:36:59Z</dcterms:created>
  <dcterms:modified xsi:type="dcterms:W3CDTF">2025-06-25T10:22:06Z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