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ЖЛЕ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3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520377" y="2427329"/>
            <a:ext cx="2662195" cy="266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F5D2D-F4C6-4B52-9605-8A5D85247B6E}"/>
</file>

<file path=customXml/itemProps2.xml><?xml version="1.0" encoding="utf-8"?>
<ds:datastoreItem xmlns:ds="http://schemas.openxmlformats.org/officeDocument/2006/customXml" ds:itemID="{5CFC219A-A092-4D04-A9D1-DA35BC839AA3}"/>
</file>

<file path=customXml/itemProps3.xml><?xml version="1.0" encoding="utf-8"?>
<ds:datastoreItem xmlns:ds="http://schemas.openxmlformats.org/officeDocument/2006/customXml" ds:itemID="{906E5E32-6C0B-49CB-9F16-353A29B462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2024-05-06T06:49:00Z</dcterms:created>
  <dcterms:modified xsi:type="dcterms:W3CDTF">2024-12-13T12:41:16Z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