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tags" Target="../tags/tag1.xml"/><Relationship Id="rId18" Type="http://schemas.microsoft.com/office/2007/relationships/hdphoto" Target="../media/hdphoto1.wdp"/><Relationship Id="rId26" Type="http://schemas.openxmlformats.org/officeDocument/2006/relationships/image" Target="../media/image8.jpeg"/><Relationship Id="rId3" Type="http://schemas.microsoft.com/office/2007/relationships/media" Target="../media/media2.mp3"/><Relationship Id="rId21" Type="http://schemas.openxmlformats.org/officeDocument/2006/relationships/image" Target="../media/image5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5" Type="http://schemas.openxmlformats.org/officeDocument/2006/relationships/image" Target="../media/image7.jpe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20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microsoft.com/office/2007/relationships/hdphoto" Target="../media/hdphoto4.wdp"/><Relationship Id="rId5" Type="http://schemas.microsoft.com/office/2007/relationships/media" Target="../media/media3.mp3"/><Relationship Id="rId15" Type="http://schemas.openxmlformats.org/officeDocument/2006/relationships/image" Target="../media/image1.jpeg"/><Relationship Id="rId23" Type="http://schemas.openxmlformats.org/officeDocument/2006/relationships/image" Target="../media/image6.png"/><Relationship Id="rId28" Type="http://schemas.openxmlformats.org/officeDocument/2006/relationships/image" Target="../media/image10.png"/><Relationship Id="rId10" Type="http://schemas.openxmlformats.org/officeDocument/2006/relationships/audio" Target="../media/media5.mp3"/><Relationship Id="rId19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slideLayout" Target="../slideLayouts/slideLayout2.xml"/><Relationship Id="rId22" Type="http://schemas.microsoft.com/office/2007/relationships/hdphoto" Target="../media/hdphoto3.wdp"/><Relationship Id="rId27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67" name="Picture 66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8762365" y="2421890"/>
            <a:ext cx="3292475" cy="3292475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