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B0F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01626-78D3-4AA4-ACD2-1D80297D5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32F9D2-4EA0-41F8-973D-5943FD6FE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1A783A-3D86-4717-AE52-9882FD145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03B566-B1A7-4760-9262-D913A21CE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5D0226-72AD-4868-9711-0294B5A3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3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4B54D-735E-402C-BFAD-84AA07D93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F55051-4681-4736-B206-3A2D8BD2F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AF682-1980-4351-9FED-2CBE9898E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35ACB0-8625-4CA9-801C-8686078D8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E74827-E00F-4063-8F15-881A3E75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EA920E-C36A-4F34-9BD4-191319DC3A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ADA872-CDDD-44BA-837E-B0A24B16F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5054D7-A2BF-46A4-9259-0037334C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2306E-BA05-4492-A10E-17F978C2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92D66-2099-457D-BCEE-2BACD012A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7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19D68-0A50-4C00-8EAE-B2449597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6F4522-3C55-4214-827D-90FBB22A6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11A682-2102-416A-B8F6-B5B79C29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087FFB-FD2B-4C95-9945-17DB63607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41BCF7-1D26-4DD4-9BB9-0F8508E1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76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195B8-26A8-4B95-B383-036589A6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F7DBF9-D918-4758-88F2-437A9B979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490894-4580-458B-AC9B-09CB60616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39F21D-ED94-4E8F-8C3D-70303536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168BE-54F9-4D9B-B599-2220CC96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87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21914-225B-4D28-BD01-FC0CFEA4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B1945C-FE5B-4976-84FD-200B412A9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5A8A56-C859-4DF5-AFA6-0375B9C41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B16CEE-388D-48F2-9D92-5871B8D8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D59706-113F-4422-A76D-030113EE3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3CD18F-CC94-47C9-A83B-0F47078E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18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AF3A3-5DE1-486E-9E50-CAF96EDF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241C90-0A2E-4D3B-94C1-A049DA48D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2E32E7-A0CD-4D8C-A966-988BD44C8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4E767C-CC9A-46DB-AFA9-ED70CDC85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AF9AAA-A1C3-4F94-9C0B-98747D9CAE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DB427F-F59A-4EE7-9B14-9BB1BC12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B57D25-6E3C-4B43-9FEA-299C084B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2A24B1-2636-4728-BAB9-EDA431E8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2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D806C-072B-4770-A493-A3E6BC813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DB8ADD-BCAC-4124-B531-28BED2E3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764EC5-7D6C-45BC-8D20-B5C7C8D4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7B7764-C12A-4934-9028-E0ED68B82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68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71EB66-4175-4E61-AD9B-2E1526CE6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C96800-561E-497B-804C-4776A206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350710-8B1C-4B4A-AF38-67B4A012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02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A5167-014D-4B0F-90A3-5989B84BD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1107E-D8FE-4A9D-9FE5-21B16444A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E9B0A8-3A31-459F-8E4E-CE440FF92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1F09BA-AAB6-4A09-9881-3885A74A3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4BA870-7B70-4239-9301-BF7946AF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88DFE3-A1C4-4AC0-A258-CC1F1C63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32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A7C287-9CAD-41EC-AA03-3129CC7F7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12AF7F-ECAF-49E2-BE6B-9568FF20BA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7F4797-F8A2-424B-8FBA-69FE60E95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3B1D0F-3C16-4535-BC78-E54D1DB4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F07D28-94B3-47AC-8F45-82766021A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E435DC-6B14-465E-9C3B-98AC6A7A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5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D2928-F31C-4D84-B1B0-F4710844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030EF2-E377-4509-9AE4-6D0CD471A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F40FDC-FD9A-456F-82E4-18A125AE8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9A6C05-81A8-4105-B92B-6CC094EB2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DA05C1-45F0-4484-B789-9261443C3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6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7BB8B5-0002-4940-B440-2AA83060B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8" y="0"/>
            <a:ext cx="12298097" cy="6931164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2506A20-36B7-4834-AD13-DC2F7E84D4D4}"/>
              </a:ext>
            </a:extLst>
          </p:cNvPr>
          <p:cNvGrpSpPr/>
          <p:nvPr/>
        </p:nvGrpSpPr>
        <p:grpSpPr>
          <a:xfrm>
            <a:off x="904817" y="4750552"/>
            <a:ext cx="10677984" cy="720000"/>
            <a:chOff x="208481" y="5901375"/>
            <a:chExt cx="11775037" cy="7200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48724B4-3880-4551-87BC-C0BCFF07C87E}"/>
                </a:ext>
              </a:extLst>
            </p:cNvPr>
            <p:cNvSpPr/>
            <p:nvPr/>
          </p:nvSpPr>
          <p:spPr>
            <a:xfrm>
              <a:off x="208481" y="5901375"/>
              <a:ext cx="11775037" cy="72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AAA8A9C-111B-42D6-A47B-A0262EC58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81" y="5955375"/>
              <a:ext cx="11775037" cy="61200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F2285BE-CE76-4BCD-9D09-B5A5C48B7CA6}"/>
              </a:ext>
            </a:extLst>
          </p:cNvPr>
          <p:cNvGrpSpPr/>
          <p:nvPr/>
        </p:nvGrpSpPr>
        <p:grpSpPr>
          <a:xfrm>
            <a:off x="106277" y="4527986"/>
            <a:ext cx="1080000" cy="1080000"/>
            <a:chOff x="3440587" y="2009775"/>
            <a:chExt cx="1260000" cy="126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9D949A2F-FF46-473C-ADB4-CF3CC2DC01AE}"/>
                </a:ext>
              </a:extLst>
            </p:cNvPr>
            <p:cNvSpPr/>
            <p:nvPr/>
          </p:nvSpPr>
          <p:spPr>
            <a:xfrm>
              <a:off x="3440587" y="2009775"/>
              <a:ext cx="1260000" cy="12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E967396-0734-40FA-AFB0-B836475A2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587" y="2189775"/>
              <a:ext cx="900001" cy="900002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15A2A03-8DA9-4C96-B7C1-F0144985EA7D}"/>
              </a:ext>
            </a:extLst>
          </p:cNvPr>
          <p:cNvGrpSpPr/>
          <p:nvPr/>
        </p:nvGrpSpPr>
        <p:grpSpPr>
          <a:xfrm>
            <a:off x="11135640" y="4507144"/>
            <a:ext cx="1080000" cy="1080000"/>
            <a:chOff x="3440587" y="2009775"/>
            <a:chExt cx="1260000" cy="1260000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244CC5F-6C50-4975-8EAD-B404BC2666F3}"/>
                </a:ext>
              </a:extLst>
            </p:cNvPr>
            <p:cNvSpPr/>
            <p:nvPr/>
          </p:nvSpPr>
          <p:spPr>
            <a:xfrm>
              <a:off x="3440587" y="2009775"/>
              <a:ext cx="1260000" cy="12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6CB5666C-FC3F-4639-B0F0-6E82E444E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20587" y="2189774"/>
              <a:ext cx="900001" cy="900001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EED0E95-8CFC-4D14-9C65-600A633A5ABF}"/>
              </a:ext>
            </a:extLst>
          </p:cNvPr>
          <p:cNvGrpSpPr/>
          <p:nvPr/>
        </p:nvGrpSpPr>
        <p:grpSpPr>
          <a:xfrm rot="20622781">
            <a:off x="5813859" y="4507144"/>
            <a:ext cx="1080000" cy="1080000"/>
            <a:chOff x="3440587" y="2009775"/>
            <a:chExt cx="1260000" cy="126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DD1096B2-FD80-4922-9E8B-A08E9AA327DB}"/>
                </a:ext>
              </a:extLst>
            </p:cNvPr>
            <p:cNvSpPr/>
            <p:nvPr/>
          </p:nvSpPr>
          <p:spPr>
            <a:xfrm>
              <a:off x="3440587" y="2009775"/>
              <a:ext cx="1260000" cy="12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7E6B263-973E-42F1-91C5-6FC3C0E23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20587" y="2189775"/>
              <a:ext cx="900001" cy="900001"/>
            </a:xfrm>
            <a:prstGeom prst="rect">
              <a:avLst/>
            </a:prstGeom>
          </p:spPr>
        </p:pic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6F21535-11BE-4C98-900B-C15D9ED030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151" flipH="1">
            <a:off x="167365" y="2531994"/>
            <a:ext cx="1972344" cy="19723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B8E40BE-A213-43B1-B49A-D3093ED71B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52736" flipH="1">
            <a:off x="206035" y="2455691"/>
            <a:ext cx="1800000" cy="180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E3993DDA-BE78-4AE7-A189-4D6B4503ED19}"/>
              </a:ext>
            </a:extLst>
          </p:cNvPr>
          <p:cNvGrpSpPr/>
          <p:nvPr/>
        </p:nvGrpSpPr>
        <p:grpSpPr>
          <a:xfrm>
            <a:off x="5705224" y="604067"/>
            <a:ext cx="5881757" cy="813151"/>
            <a:chOff x="550286" y="659793"/>
            <a:chExt cx="5881757" cy="813151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94F89F24-1B8C-470F-B412-08E7FEB9B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17114071-94D8-46A6-A871-60DD854C4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9D3F6634-0B24-49CF-B322-91D9370A0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DCF8D85C-E442-42A6-A525-F91E6A82C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545B6809-D6CF-4F5F-A48E-A080C8A66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10652377-EB5E-4B74-B99C-EAEFF19735A8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9541EAD2-50FD-4B98-BE6D-9DAA53EE4E1E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3B91E50E-BBE2-4C06-A58E-7969CD6CA037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3C51244B-9CCF-4733-8A3A-AFB27BFA92B1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9821F380-F178-42BB-BDF0-74EDD2446891}"/>
              </a:ext>
            </a:extLst>
          </p:cNvPr>
          <p:cNvGrpSpPr/>
          <p:nvPr/>
        </p:nvGrpSpPr>
        <p:grpSpPr>
          <a:xfrm>
            <a:off x="615467" y="622193"/>
            <a:ext cx="5881757" cy="813151"/>
            <a:chOff x="550286" y="659793"/>
            <a:chExt cx="5881757" cy="813151"/>
          </a:xfrm>
        </p:grpSpPr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8069E904-B85A-41F1-BE99-AC1366E1A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id="{9EF828A7-F2FD-42DD-9B30-FF79D7CE4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id="{883B045C-0067-4AF1-8CB8-427A95CE6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117" name="Рисунок 116">
              <a:extLst>
                <a:ext uri="{FF2B5EF4-FFF2-40B4-BE49-F238E27FC236}">
                  <a16:creationId xmlns:a16="http://schemas.microsoft.com/office/drawing/2014/main" id="{37EFDB8B-3AA1-44A5-8CCA-103BF9589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EE358091-5915-46C4-B7F3-121F3DE79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id="{D2987B35-AD0F-4BA0-B74C-E32746739EF5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80867016-815B-4946-B7AD-1E7A09428E74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id="{6112BA8B-2876-4F18-9D7A-A8F89B5E574C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id="{39E0E239-DE43-4374-BB93-CB66799E93B1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2F787DD8-17B0-413D-A624-B18FCB8D6AE5}"/>
              </a:ext>
            </a:extLst>
          </p:cNvPr>
          <p:cNvGrpSpPr/>
          <p:nvPr/>
        </p:nvGrpSpPr>
        <p:grpSpPr>
          <a:xfrm>
            <a:off x="5682711" y="643344"/>
            <a:ext cx="5881757" cy="813151"/>
            <a:chOff x="550286" y="659793"/>
            <a:chExt cx="5881757" cy="813151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92969781-582A-43F4-9F40-4302019D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C9C0FEB5-60E4-4149-A5FC-4902F019C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0BEF19E7-67F3-4372-897D-CC03F9AE4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id="{42C0BBBD-D57C-4BD2-A0AF-8F4367B00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32AE4589-E597-4F67-B458-EFA462487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5A397757-D166-4365-AFAD-2F31C11A8588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ямоугольник 129">
              <a:extLst>
                <a:ext uri="{FF2B5EF4-FFF2-40B4-BE49-F238E27FC236}">
                  <a16:creationId xmlns:a16="http://schemas.microsoft.com/office/drawing/2014/main" id="{046502AE-25E3-49FD-A906-538BFEE0422A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>
              <a:extLst>
                <a:ext uri="{FF2B5EF4-FFF2-40B4-BE49-F238E27FC236}">
                  <a16:creationId xmlns:a16="http://schemas.microsoft.com/office/drawing/2014/main" id="{E90B4B76-D437-403B-B850-D0787999625C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8DEB46F8-DE65-4A7E-B129-CA2BCD702DF1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EF377A83-D2DC-496B-9046-A0D208F98595}"/>
              </a:ext>
            </a:extLst>
          </p:cNvPr>
          <p:cNvGrpSpPr/>
          <p:nvPr/>
        </p:nvGrpSpPr>
        <p:grpSpPr>
          <a:xfrm>
            <a:off x="617599" y="661541"/>
            <a:ext cx="5881757" cy="813151"/>
            <a:chOff x="550286" y="659793"/>
            <a:chExt cx="5881757" cy="813151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4E277E9A-73EC-470B-8386-560282EED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1F6CC00-F67F-4193-9DAA-56DFB002B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7E512B26-1FB8-4B6B-A98A-D63248688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715E22D2-60E6-4DC8-A7B5-EBAC6A980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0010A2B-E22D-4292-8255-BB4C6EC21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21CD25AD-E995-415A-B2CE-8EEE1D9426EA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654FDAF0-1A38-4FD5-8784-9AEC3C735FB4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9609675A-6652-4C38-AE95-68F4937BA4C0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A9961A5A-8E8B-4B57-AF53-CAB28209CB6E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063D3FEE-D03D-463E-94BF-3F97184C1863}"/>
              </a:ext>
            </a:extLst>
          </p:cNvPr>
          <p:cNvGrpSpPr/>
          <p:nvPr/>
        </p:nvGrpSpPr>
        <p:grpSpPr>
          <a:xfrm>
            <a:off x="5672800" y="670344"/>
            <a:ext cx="5881757" cy="813151"/>
            <a:chOff x="550286" y="659793"/>
            <a:chExt cx="5881757" cy="813151"/>
          </a:xfrm>
        </p:grpSpPr>
        <p:pic>
          <p:nvPicPr>
            <p:cNvPr id="154" name="Рисунок 153">
              <a:extLst>
                <a:ext uri="{FF2B5EF4-FFF2-40B4-BE49-F238E27FC236}">
                  <a16:creationId xmlns:a16="http://schemas.microsoft.com/office/drawing/2014/main" id="{3766836F-EC19-4C62-B8D1-8ACC4D5F6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155" name="Рисунок 154">
              <a:extLst>
                <a:ext uri="{FF2B5EF4-FFF2-40B4-BE49-F238E27FC236}">
                  <a16:creationId xmlns:a16="http://schemas.microsoft.com/office/drawing/2014/main" id="{D80F88BB-6DAC-48B5-B780-A21CFF6F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156" name="Рисунок 155">
              <a:extLst>
                <a:ext uri="{FF2B5EF4-FFF2-40B4-BE49-F238E27FC236}">
                  <a16:creationId xmlns:a16="http://schemas.microsoft.com/office/drawing/2014/main" id="{8B8852DB-D696-4A61-86BF-3C03DA61C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157" name="Рисунок 156">
              <a:extLst>
                <a:ext uri="{FF2B5EF4-FFF2-40B4-BE49-F238E27FC236}">
                  <a16:creationId xmlns:a16="http://schemas.microsoft.com/office/drawing/2014/main" id="{9FA0975D-0F54-461E-8475-A53BA3B87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58" name="Рисунок 157">
              <a:extLst>
                <a:ext uri="{FF2B5EF4-FFF2-40B4-BE49-F238E27FC236}">
                  <a16:creationId xmlns:a16="http://schemas.microsoft.com/office/drawing/2014/main" id="{03C1F379-7F7A-4E79-B5CA-A2E419872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59" name="Прямоугольник 158">
              <a:extLst>
                <a:ext uri="{FF2B5EF4-FFF2-40B4-BE49-F238E27FC236}">
                  <a16:creationId xmlns:a16="http://schemas.microsoft.com/office/drawing/2014/main" id="{FBD71A80-AC2E-4699-862D-AF6B449CBD97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Прямоугольник 159">
              <a:extLst>
                <a:ext uri="{FF2B5EF4-FFF2-40B4-BE49-F238E27FC236}">
                  <a16:creationId xmlns:a16="http://schemas.microsoft.com/office/drawing/2014/main" id="{2807D6E4-C4FB-4799-8BF1-7DE620BB68EA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D99E3C32-7BC9-4959-A7B3-6B5605A09C8D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рямоугольник 161">
              <a:extLst>
                <a:ext uri="{FF2B5EF4-FFF2-40B4-BE49-F238E27FC236}">
                  <a16:creationId xmlns:a16="http://schemas.microsoft.com/office/drawing/2014/main" id="{83241A0D-CB19-4213-A683-F6EDE705B7D6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A5577A-C71B-4E1C-AB25-606B4BA12E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725">
            <a:off x="116034" y="2299683"/>
            <a:ext cx="1980000" cy="19800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8A36FE84-9FB4-4A58-B19E-4B607E77BD59}"/>
              </a:ext>
            </a:extLst>
          </p:cNvPr>
          <p:cNvGrpSpPr/>
          <p:nvPr/>
        </p:nvGrpSpPr>
        <p:grpSpPr>
          <a:xfrm>
            <a:off x="592954" y="697510"/>
            <a:ext cx="5881757" cy="813151"/>
            <a:chOff x="550286" y="659793"/>
            <a:chExt cx="5881757" cy="813151"/>
          </a:xfrm>
        </p:grpSpPr>
        <p:pic>
          <p:nvPicPr>
            <p:cNvPr id="144" name="Рисунок 143">
              <a:extLst>
                <a:ext uri="{FF2B5EF4-FFF2-40B4-BE49-F238E27FC236}">
                  <a16:creationId xmlns:a16="http://schemas.microsoft.com/office/drawing/2014/main" id="{4FA7B24A-CAE5-4DBF-9C7E-44373DFE0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9440AEEB-9CC6-4170-B88A-34AD63EE7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id="{D09389F3-9EC6-48ED-9D73-9F4C0D948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147" name="Рисунок 146">
              <a:extLst>
                <a:ext uri="{FF2B5EF4-FFF2-40B4-BE49-F238E27FC236}">
                  <a16:creationId xmlns:a16="http://schemas.microsoft.com/office/drawing/2014/main" id="{F4CD5271-A7B5-4410-A805-8B8242CD0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2698C49C-4259-451A-9AC5-E53DE934D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49" name="Прямоугольник 148">
              <a:extLst>
                <a:ext uri="{FF2B5EF4-FFF2-40B4-BE49-F238E27FC236}">
                  <a16:creationId xmlns:a16="http://schemas.microsoft.com/office/drawing/2014/main" id="{CA8528F0-11E5-47F0-89F5-0BE67F43069D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>
              <a:extLst>
                <a:ext uri="{FF2B5EF4-FFF2-40B4-BE49-F238E27FC236}">
                  <a16:creationId xmlns:a16="http://schemas.microsoft.com/office/drawing/2014/main" id="{C72E43E3-22A5-4B58-AAE0-85A90C6FADDB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>
              <a:extLst>
                <a:ext uri="{FF2B5EF4-FFF2-40B4-BE49-F238E27FC236}">
                  <a16:creationId xmlns:a16="http://schemas.microsoft.com/office/drawing/2014/main" id="{F934484E-F5C7-4864-A743-35396674D51A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Прямоугольник 151">
              <a:extLst>
                <a:ext uri="{FF2B5EF4-FFF2-40B4-BE49-F238E27FC236}">
                  <a16:creationId xmlns:a16="http://schemas.microsoft.com/office/drawing/2014/main" id="{6B181982-A6D0-4A51-A536-5D78EF6D0EA4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129DA2-02A3-41D5-B338-F73513790D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8393" y="2248286"/>
            <a:ext cx="1980000" cy="198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35509935-23B3-4C94-9B98-91C799A13FAF}"/>
              </a:ext>
            </a:extLst>
          </p:cNvPr>
          <p:cNvGrpSpPr/>
          <p:nvPr/>
        </p:nvGrpSpPr>
        <p:grpSpPr>
          <a:xfrm>
            <a:off x="5694529" y="655570"/>
            <a:ext cx="5881757" cy="813151"/>
            <a:chOff x="550286" y="659793"/>
            <a:chExt cx="5881757" cy="813151"/>
          </a:xfrm>
        </p:grpSpPr>
        <p:pic>
          <p:nvPicPr>
            <p:cNvPr id="174" name="Рисунок 173">
              <a:extLst>
                <a:ext uri="{FF2B5EF4-FFF2-40B4-BE49-F238E27FC236}">
                  <a16:creationId xmlns:a16="http://schemas.microsoft.com/office/drawing/2014/main" id="{00212496-9541-47D3-9A5E-05014070E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175" name="Рисунок 174">
              <a:extLst>
                <a:ext uri="{FF2B5EF4-FFF2-40B4-BE49-F238E27FC236}">
                  <a16:creationId xmlns:a16="http://schemas.microsoft.com/office/drawing/2014/main" id="{887E0167-59D3-4AE3-9E98-AFB2F6DE7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176" name="Рисунок 175">
              <a:extLst>
                <a:ext uri="{FF2B5EF4-FFF2-40B4-BE49-F238E27FC236}">
                  <a16:creationId xmlns:a16="http://schemas.microsoft.com/office/drawing/2014/main" id="{B4B6F0F9-E34C-46A9-9512-E2C197106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177" name="Рисунок 176">
              <a:extLst>
                <a:ext uri="{FF2B5EF4-FFF2-40B4-BE49-F238E27FC236}">
                  <a16:creationId xmlns:a16="http://schemas.microsoft.com/office/drawing/2014/main" id="{CE9B427C-7912-4576-877F-38D489F32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78" name="Рисунок 177">
              <a:extLst>
                <a:ext uri="{FF2B5EF4-FFF2-40B4-BE49-F238E27FC236}">
                  <a16:creationId xmlns:a16="http://schemas.microsoft.com/office/drawing/2014/main" id="{949B1614-FF25-4586-90F2-BE25AA286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D7D37A8A-59DA-4674-93EF-58235B4CA6FF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рямоугольник 179">
              <a:extLst>
                <a:ext uri="{FF2B5EF4-FFF2-40B4-BE49-F238E27FC236}">
                  <a16:creationId xmlns:a16="http://schemas.microsoft.com/office/drawing/2014/main" id="{7EBF9F21-D7D4-45A4-99FB-CC8FC15F29D1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Прямоугольник 180">
              <a:extLst>
                <a:ext uri="{FF2B5EF4-FFF2-40B4-BE49-F238E27FC236}">
                  <a16:creationId xmlns:a16="http://schemas.microsoft.com/office/drawing/2014/main" id="{80E508A8-54BA-483A-A99B-E24E3FF8F179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97B13E6F-0EE5-4CF5-A992-D2C640821BBC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3" name="Группа 182">
            <a:extLst>
              <a:ext uri="{FF2B5EF4-FFF2-40B4-BE49-F238E27FC236}">
                <a16:creationId xmlns:a16="http://schemas.microsoft.com/office/drawing/2014/main" id="{4064043D-6B01-4BB5-8EA6-6BEFCEAE0761}"/>
              </a:ext>
            </a:extLst>
          </p:cNvPr>
          <p:cNvGrpSpPr/>
          <p:nvPr/>
        </p:nvGrpSpPr>
        <p:grpSpPr>
          <a:xfrm>
            <a:off x="610758" y="672834"/>
            <a:ext cx="5881757" cy="813151"/>
            <a:chOff x="550286" y="659793"/>
            <a:chExt cx="5881757" cy="813151"/>
          </a:xfrm>
        </p:grpSpPr>
        <p:pic>
          <p:nvPicPr>
            <p:cNvPr id="184" name="Рисунок 183">
              <a:extLst>
                <a:ext uri="{FF2B5EF4-FFF2-40B4-BE49-F238E27FC236}">
                  <a16:creationId xmlns:a16="http://schemas.microsoft.com/office/drawing/2014/main" id="{8437ACBC-2837-483D-B8EF-E091CEA24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185" name="Рисунок 184">
              <a:extLst>
                <a:ext uri="{FF2B5EF4-FFF2-40B4-BE49-F238E27FC236}">
                  <a16:creationId xmlns:a16="http://schemas.microsoft.com/office/drawing/2014/main" id="{B5442F1F-22C5-4793-A6A5-7F0FB1558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186" name="Рисунок 185">
              <a:extLst>
                <a:ext uri="{FF2B5EF4-FFF2-40B4-BE49-F238E27FC236}">
                  <a16:creationId xmlns:a16="http://schemas.microsoft.com/office/drawing/2014/main" id="{36DBFAC6-2A17-4DC0-BFF6-AB5BBBDA3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187" name="Рисунок 186">
              <a:extLst>
                <a:ext uri="{FF2B5EF4-FFF2-40B4-BE49-F238E27FC236}">
                  <a16:creationId xmlns:a16="http://schemas.microsoft.com/office/drawing/2014/main" id="{F43E1CA6-BED1-447F-BB4E-72C13776A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88" name="Рисунок 187">
              <a:extLst>
                <a:ext uri="{FF2B5EF4-FFF2-40B4-BE49-F238E27FC236}">
                  <a16:creationId xmlns:a16="http://schemas.microsoft.com/office/drawing/2014/main" id="{F594DF48-DBBD-4A69-9508-2120DF944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89" name="Прямоугольник 188">
              <a:extLst>
                <a:ext uri="{FF2B5EF4-FFF2-40B4-BE49-F238E27FC236}">
                  <a16:creationId xmlns:a16="http://schemas.microsoft.com/office/drawing/2014/main" id="{6DD7A512-8A38-4A80-A91B-D36FF1185F3F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рямоугольник 189">
              <a:extLst>
                <a:ext uri="{FF2B5EF4-FFF2-40B4-BE49-F238E27FC236}">
                  <a16:creationId xmlns:a16="http://schemas.microsoft.com/office/drawing/2014/main" id="{612D3133-D665-4365-90E3-DEFB9E0738BA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>
              <a:extLst>
                <a:ext uri="{FF2B5EF4-FFF2-40B4-BE49-F238E27FC236}">
                  <a16:creationId xmlns:a16="http://schemas.microsoft.com/office/drawing/2014/main" id="{1F99B11A-EF57-4C16-8400-575F67447E86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extLst>
                <a:ext uri="{FF2B5EF4-FFF2-40B4-BE49-F238E27FC236}">
                  <a16:creationId xmlns:a16="http://schemas.microsoft.com/office/drawing/2014/main" id="{6567C96E-86FA-4799-BC66-E3CB40CFB714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2F9245-43C6-4BCE-9EB3-12D749FBC9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85" y="2212277"/>
            <a:ext cx="1980000" cy="198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4EF823-2FBD-401E-A405-4ACF0C6395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537" y="2413407"/>
            <a:ext cx="1800000" cy="180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3" name="Рисунок 212">
            <a:extLst>
              <a:ext uri="{FF2B5EF4-FFF2-40B4-BE49-F238E27FC236}">
                <a16:creationId xmlns:a16="http://schemas.microsoft.com/office/drawing/2014/main" id="{B323663E-BD95-4FC1-BE84-7027AADB1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8170" y="5811219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Рисунок 213">
            <a:extLst>
              <a:ext uri="{FF2B5EF4-FFF2-40B4-BE49-F238E27FC236}">
                <a16:creationId xmlns:a16="http://schemas.microsoft.com/office/drawing/2014/main" id="{3CD2B580-1B68-4E0B-A932-7EE6A23C4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0993" y="1278751"/>
            <a:ext cx="3446418" cy="344641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81BB382D-085C-EA56-F8A6-013EE39DC129}"/>
              </a:ext>
            </a:extLst>
          </p:cNvPr>
          <p:cNvGrpSpPr/>
          <p:nvPr/>
        </p:nvGrpSpPr>
        <p:grpSpPr>
          <a:xfrm>
            <a:off x="637530" y="643126"/>
            <a:ext cx="5040280" cy="787863"/>
            <a:chOff x="-11347490" y="1581656"/>
            <a:chExt cx="5040280" cy="787863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DBCBEC12-9585-0C47-5FE9-73B39CB3BE0D}"/>
                </a:ext>
              </a:extLst>
            </p:cNvPr>
            <p:cNvGrpSpPr/>
            <p:nvPr/>
          </p:nvGrpSpPr>
          <p:grpSpPr>
            <a:xfrm>
              <a:off x="-10564931" y="1897077"/>
              <a:ext cx="4257721" cy="221209"/>
              <a:chOff x="1382322" y="986944"/>
              <a:chExt cx="4257721" cy="221209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CC4E58C3-7740-F1ED-4A01-BA605A0766CB}"/>
                  </a:ext>
                </a:extLst>
              </p:cNvPr>
              <p:cNvSpPr/>
              <p:nvPr/>
            </p:nvSpPr>
            <p:spPr>
              <a:xfrm>
                <a:off x="1382322" y="1017337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47782D71-44BA-9AD8-3E11-7BD92B9EB63B}"/>
                  </a:ext>
                </a:extLst>
              </p:cNvPr>
              <p:cNvSpPr/>
              <p:nvPr/>
            </p:nvSpPr>
            <p:spPr>
              <a:xfrm>
                <a:off x="2708986" y="1028153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8A6751F4-E423-FA6C-E855-0CF38ADF730E}"/>
                  </a:ext>
                </a:extLst>
              </p:cNvPr>
              <p:cNvSpPr/>
              <p:nvPr/>
            </p:nvSpPr>
            <p:spPr>
              <a:xfrm>
                <a:off x="3952610" y="1017337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B96BA017-7E94-81E3-B5EC-964294ECFCF1}"/>
                  </a:ext>
                </a:extLst>
              </p:cNvPr>
              <p:cNvSpPr/>
              <p:nvPr/>
            </p:nvSpPr>
            <p:spPr>
              <a:xfrm>
                <a:off x="5208043" y="986944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" name="Рисунок 5" descr="Изображение выглядит как красный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3C3C255-78B9-2201-869D-B785EAA88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47490" y="1581656"/>
              <a:ext cx="787863" cy="787863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красный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1C93813-B4F9-3F33-54AB-FFCFBB3E9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054353" y="1581656"/>
              <a:ext cx="787863" cy="787863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красный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5276E4A-73A3-E3E0-D763-944917182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815534" y="1581656"/>
              <a:ext cx="787863" cy="78786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красный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15B8A53-02BF-CC07-7FF6-ADC2EDD61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486185" y="1581656"/>
              <a:ext cx="787863" cy="787863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7C1888CD-AF93-D104-1E7A-761F7B680E95}"/>
              </a:ext>
            </a:extLst>
          </p:cNvPr>
          <p:cNvGrpSpPr/>
          <p:nvPr/>
        </p:nvGrpSpPr>
        <p:grpSpPr>
          <a:xfrm>
            <a:off x="5737653" y="642771"/>
            <a:ext cx="5754817" cy="788218"/>
            <a:chOff x="-5501281" y="2895751"/>
            <a:chExt cx="5754817" cy="788218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303CBC3A-4306-812A-D3A4-99BACC776C89}"/>
                </a:ext>
              </a:extLst>
            </p:cNvPr>
            <p:cNvGrpSpPr/>
            <p:nvPr/>
          </p:nvGrpSpPr>
          <p:grpSpPr>
            <a:xfrm>
              <a:off x="-5501281" y="2896106"/>
              <a:ext cx="5032288" cy="787863"/>
              <a:chOff x="-6247367" y="1581656"/>
              <a:chExt cx="5032288" cy="787863"/>
            </a:xfrm>
          </p:grpSpPr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76F0A1CC-642B-B8F1-0527-09BD151AFA4C}"/>
                  </a:ext>
                </a:extLst>
              </p:cNvPr>
              <p:cNvGrpSpPr/>
              <p:nvPr/>
            </p:nvGrpSpPr>
            <p:grpSpPr>
              <a:xfrm>
                <a:off x="-5472800" y="1883519"/>
                <a:ext cx="4257721" cy="221209"/>
                <a:chOff x="1382322" y="986944"/>
                <a:chExt cx="4257721" cy="221209"/>
              </a:xfrm>
            </p:grpSpPr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74EFA13B-1F87-AA41-7EF6-CE1F2373664A}"/>
                    </a:ext>
                  </a:extLst>
                </p:cNvPr>
                <p:cNvSpPr/>
                <p:nvPr/>
              </p:nvSpPr>
              <p:spPr>
                <a:xfrm>
                  <a:off x="1382322" y="1017337"/>
                  <a:ext cx="432000" cy="180000"/>
                </a:xfrm>
                <a:prstGeom prst="rect">
                  <a:avLst/>
                </a:prstGeom>
                <a:solidFill>
                  <a:srgbClr val="FF0000">
                    <a:alpha val="89804"/>
                  </a:srgb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Прямоугольник 29">
                  <a:extLst>
                    <a:ext uri="{FF2B5EF4-FFF2-40B4-BE49-F238E27FC236}">
                      <a16:creationId xmlns:a16="http://schemas.microsoft.com/office/drawing/2014/main" id="{0271E988-6AA7-7448-AC21-5181E60D8A08}"/>
                    </a:ext>
                  </a:extLst>
                </p:cNvPr>
                <p:cNvSpPr/>
                <p:nvPr/>
              </p:nvSpPr>
              <p:spPr>
                <a:xfrm>
                  <a:off x="2708986" y="1028153"/>
                  <a:ext cx="432000" cy="180000"/>
                </a:xfrm>
                <a:prstGeom prst="rect">
                  <a:avLst/>
                </a:prstGeom>
                <a:solidFill>
                  <a:srgbClr val="FF0000">
                    <a:alpha val="89804"/>
                  </a:srgb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Прямоугольник 30">
                  <a:extLst>
                    <a:ext uri="{FF2B5EF4-FFF2-40B4-BE49-F238E27FC236}">
                      <a16:creationId xmlns:a16="http://schemas.microsoft.com/office/drawing/2014/main" id="{D9CC3E24-5881-3308-21D7-7FF5DAE2E7EB}"/>
                    </a:ext>
                  </a:extLst>
                </p:cNvPr>
                <p:cNvSpPr/>
                <p:nvPr/>
              </p:nvSpPr>
              <p:spPr>
                <a:xfrm>
                  <a:off x="3952610" y="1017337"/>
                  <a:ext cx="432000" cy="180000"/>
                </a:xfrm>
                <a:prstGeom prst="rect">
                  <a:avLst/>
                </a:prstGeom>
                <a:solidFill>
                  <a:srgbClr val="FF0000">
                    <a:alpha val="89804"/>
                  </a:srgb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Прямоугольник 31">
                  <a:extLst>
                    <a:ext uri="{FF2B5EF4-FFF2-40B4-BE49-F238E27FC236}">
                      <a16:creationId xmlns:a16="http://schemas.microsoft.com/office/drawing/2014/main" id="{6CE4A12B-693D-2639-16B3-EA656C9735C9}"/>
                    </a:ext>
                  </a:extLst>
                </p:cNvPr>
                <p:cNvSpPr/>
                <p:nvPr/>
              </p:nvSpPr>
              <p:spPr>
                <a:xfrm>
                  <a:off x="5208043" y="986944"/>
                  <a:ext cx="432000" cy="180000"/>
                </a:xfrm>
                <a:prstGeom prst="rect">
                  <a:avLst/>
                </a:prstGeom>
                <a:solidFill>
                  <a:srgbClr val="FF0000">
                    <a:alpha val="89804"/>
                  </a:srgb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46" name="Рисунок 45" descr="Изображение выглядит как красный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10C0D6-A66A-B204-5C07-8E994DC02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247367" y="1581656"/>
                <a:ext cx="787863" cy="787863"/>
              </a:xfrm>
              <a:prstGeom prst="rect">
                <a:avLst/>
              </a:prstGeom>
            </p:spPr>
          </p:pic>
          <p:pic>
            <p:nvPicPr>
              <p:cNvPr id="47" name="Рисунок 46" descr="Изображение выглядит как красный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5B70680-853A-194D-CE85-00783D791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936123" y="1581656"/>
                <a:ext cx="787863" cy="787863"/>
              </a:xfrm>
              <a:prstGeom prst="rect">
                <a:avLst/>
              </a:prstGeom>
            </p:spPr>
          </p:pic>
          <p:pic>
            <p:nvPicPr>
              <p:cNvPr id="48" name="Рисунок 47" descr="Изображение выглядит как красный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4D18B0-3DE5-4444-7A0E-2B6DB94AC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670147" y="1581656"/>
                <a:ext cx="787863" cy="787863"/>
              </a:xfrm>
              <a:prstGeom prst="rect">
                <a:avLst/>
              </a:prstGeom>
            </p:spPr>
          </p:pic>
          <p:pic>
            <p:nvPicPr>
              <p:cNvPr id="49" name="Рисунок 48" descr="Изображение выглядит как красный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426EC17-F81A-9E32-8003-8DE0B2D04F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22277" y="1581656"/>
                <a:ext cx="787863" cy="787863"/>
              </a:xfrm>
              <a:prstGeom prst="rect">
                <a:avLst/>
              </a:prstGeom>
            </p:spPr>
          </p:pic>
        </p:grpSp>
        <p:pic>
          <p:nvPicPr>
            <p:cNvPr id="52" name="Рисунок 51" descr="Изображение выглядит как красный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E71EA43-E794-98E2-FCE7-8B9559556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4327" y="2895751"/>
              <a:ext cx="787863" cy="787863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D578C4F-D95A-CA05-6B36-FDB4122317DF}"/>
              </a:ext>
            </a:extLst>
          </p:cNvPr>
          <p:cNvGrpSpPr/>
          <p:nvPr/>
        </p:nvGrpSpPr>
        <p:grpSpPr>
          <a:xfrm>
            <a:off x="480871" y="583315"/>
            <a:ext cx="5296785" cy="939568"/>
            <a:chOff x="508031" y="-1478144"/>
            <a:chExt cx="5296785" cy="939568"/>
          </a:xfrm>
        </p:grpSpPr>
        <p:pic>
          <p:nvPicPr>
            <p:cNvPr id="10" name="Рисунок 9" descr="Изображение выглядит как графическая встав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A67F0C9-568F-9F09-98EB-70500C6D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31" y="-1478141"/>
              <a:ext cx="939565" cy="939565"/>
            </a:xfrm>
            <a:prstGeom prst="rect">
              <a:avLst/>
            </a:prstGeom>
          </p:spPr>
        </p:pic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5C7563D5-3543-6AAC-9358-BDAFE93F45F6}"/>
                </a:ext>
              </a:extLst>
            </p:cNvPr>
            <p:cNvGrpSpPr/>
            <p:nvPr/>
          </p:nvGrpSpPr>
          <p:grpSpPr>
            <a:xfrm>
              <a:off x="1547095" y="-1120728"/>
              <a:ext cx="4257721" cy="221209"/>
              <a:chOff x="1382322" y="986944"/>
              <a:chExt cx="4257721" cy="221209"/>
            </a:xfrm>
          </p:grpSpPr>
          <p:sp>
            <p:nvSpPr>
              <p:cNvPr id="82" name="Прямоугольник 81">
                <a:extLst>
                  <a:ext uri="{FF2B5EF4-FFF2-40B4-BE49-F238E27FC236}">
                    <a16:creationId xmlns:a16="http://schemas.microsoft.com/office/drawing/2014/main" id="{ABB44B17-4362-14B3-49E1-8FC91CA8AA49}"/>
                  </a:ext>
                </a:extLst>
              </p:cNvPr>
              <p:cNvSpPr/>
              <p:nvPr/>
            </p:nvSpPr>
            <p:spPr>
              <a:xfrm>
                <a:off x="1382322" y="1017337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рямоугольник 82">
                <a:extLst>
                  <a:ext uri="{FF2B5EF4-FFF2-40B4-BE49-F238E27FC236}">
                    <a16:creationId xmlns:a16="http://schemas.microsoft.com/office/drawing/2014/main" id="{4FAE0950-2BAE-C21C-8D20-1FBCDAB1B7DD}"/>
                  </a:ext>
                </a:extLst>
              </p:cNvPr>
              <p:cNvSpPr/>
              <p:nvPr/>
            </p:nvSpPr>
            <p:spPr>
              <a:xfrm>
                <a:off x="2708986" y="1028153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рямоугольник 83">
                <a:extLst>
                  <a:ext uri="{FF2B5EF4-FFF2-40B4-BE49-F238E27FC236}">
                    <a16:creationId xmlns:a16="http://schemas.microsoft.com/office/drawing/2014/main" id="{F2324353-B388-0400-9142-66DB41BFED46}"/>
                  </a:ext>
                </a:extLst>
              </p:cNvPr>
              <p:cNvSpPr/>
              <p:nvPr/>
            </p:nvSpPr>
            <p:spPr>
              <a:xfrm>
                <a:off x="3952610" y="1017337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E1C49156-071E-75DE-F575-F7325DA18287}"/>
                  </a:ext>
                </a:extLst>
              </p:cNvPr>
              <p:cNvSpPr/>
              <p:nvPr/>
            </p:nvSpPr>
            <p:spPr>
              <a:xfrm>
                <a:off x="5208043" y="986944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6" name="Рисунок 85" descr="Изображение выглядит как графическая встав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92BA4E9-EC7C-8230-2A17-CD628B325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024" y="-1478142"/>
              <a:ext cx="939565" cy="939565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графическая встав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F73B197C-BDD8-4D7C-529F-F9996F653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271" y="-1478143"/>
              <a:ext cx="939565" cy="939565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графическая встав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798B665-002D-3766-9254-23F209DC5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357" y="-1478144"/>
              <a:ext cx="939565" cy="939565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6D167494-DA71-0AFA-C35E-66EA43B02CB2}"/>
              </a:ext>
            </a:extLst>
          </p:cNvPr>
          <p:cNvGrpSpPr/>
          <p:nvPr/>
        </p:nvGrpSpPr>
        <p:grpSpPr>
          <a:xfrm>
            <a:off x="5743962" y="583311"/>
            <a:ext cx="6028100" cy="939568"/>
            <a:chOff x="5771122" y="-1478148"/>
            <a:chExt cx="6028100" cy="939568"/>
          </a:xfrm>
        </p:grpSpPr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FC995394-2047-961E-05A9-8D828E4D706D}"/>
                </a:ext>
              </a:extLst>
            </p:cNvPr>
            <p:cNvGrpSpPr/>
            <p:nvPr/>
          </p:nvGrpSpPr>
          <p:grpSpPr>
            <a:xfrm>
              <a:off x="6642722" y="-1130023"/>
              <a:ext cx="4257721" cy="221209"/>
              <a:chOff x="1382322" y="986944"/>
              <a:chExt cx="4257721" cy="221209"/>
            </a:xfrm>
          </p:grpSpPr>
          <p:sp>
            <p:nvSpPr>
              <p:cNvPr id="68" name="Прямоугольник 67">
                <a:extLst>
                  <a:ext uri="{FF2B5EF4-FFF2-40B4-BE49-F238E27FC236}">
                    <a16:creationId xmlns:a16="http://schemas.microsoft.com/office/drawing/2014/main" id="{117302BB-6DA1-CEE9-0D77-95193E3ADC1B}"/>
                  </a:ext>
                </a:extLst>
              </p:cNvPr>
              <p:cNvSpPr/>
              <p:nvPr/>
            </p:nvSpPr>
            <p:spPr>
              <a:xfrm>
                <a:off x="1382322" y="1017337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рямоугольник 72">
                <a:extLst>
                  <a:ext uri="{FF2B5EF4-FFF2-40B4-BE49-F238E27FC236}">
                    <a16:creationId xmlns:a16="http://schemas.microsoft.com/office/drawing/2014/main" id="{DED032C8-E004-6379-1AA0-57DA4B3C2A45}"/>
                  </a:ext>
                </a:extLst>
              </p:cNvPr>
              <p:cNvSpPr/>
              <p:nvPr/>
            </p:nvSpPr>
            <p:spPr>
              <a:xfrm>
                <a:off x="2708986" y="1028153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id="{85DADD52-8F73-0D24-EE9F-B51F412B0D8B}"/>
                  </a:ext>
                </a:extLst>
              </p:cNvPr>
              <p:cNvSpPr/>
              <p:nvPr/>
            </p:nvSpPr>
            <p:spPr>
              <a:xfrm>
                <a:off x="3952610" y="1017337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рямоугольник 74">
                <a:extLst>
                  <a:ext uri="{FF2B5EF4-FFF2-40B4-BE49-F238E27FC236}">
                    <a16:creationId xmlns:a16="http://schemas.microsoft.com/office/drawing/2014/main" id="{FBD2E9B5-C2E7-3679-E054-F917879C334F}"/>
                  </a:ext>
                </a:extLst>
              </p:cNvPr>
              <p:cNvSpPr/>
              <p:nvPr/>
            </p:nvSpPr>
            <p:spPr>
              <a:xfrm>
                <a:off x="5208043" y="986944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9" name="Рисунок 88" descr="Изображение выглядит как графическая встав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794FF82A-29D1-91C0-4F56-081CDF8D9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122" y="-1478145"/>
              <a:ext cx="939565" cy="939565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графическая встав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5F6852A-89AE-B998-FCC5-8EADFC257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312" y="-1478146"/>
              <a:ext cx="939565" cy="939565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графическая встав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CC2B900-F0AF-1814-3500-E7BF75716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604" y="-1478147"/>
              <a:ext cx="939565" cy="939565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графическая встав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AA6487E-A916-3047-4458-36C354A22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5270" y="-1478148"/>
              <a:ext cx="939565" cy="939565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графическая встав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B035AF9-0612-62B2-28FD-1C7916CF0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9657" y="-1478148"/>
              <a:ext cx="939565" cy="939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282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40651 -0.00232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26" y="-1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51 -0.00232 L 0.83502 0.00578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19" y="3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41003 -0.00162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5" y="-9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094 -0.00046 L 0.83659 0.00185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76" y="11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0.4211 0.02083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5" y="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11 0.02083 L 0.85625 0.01829 " pathEditMode="relative" rAng="0" ptsTypes="AA">
                                      <p:cBhvr>
                                        <p:cTn id="8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8" y="-13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43919 0.01273 " pathEditMode="relative" rAng="0" ptsTypes="AA">
                                      <p:cBhvr>
                                        <p:cTn id="10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3" y="62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76 0.02847 L 0.87995 0.01667 " pathEditMode="relative" rAng="0" ptsTypes="AA">
                                      <p:cBhvr>
                                        <p:cTn id="1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9" y="-602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41367 -0.00625 " pathEditMode="relative" rAng="0" ptsTypes="AA">
                                      <p:cBhvr>
                                        <p:cTn id="1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-324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367 -0.00625 L 0.86211 -0.00856 " pathEditMode="relative" rAng="0" ptsTypes="AA">
                                      <p:cBhvr>
                                        <p:cTn id="1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22" y="-116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45795 -0.00162 " pathEditMode="relative" rAng="0" ptsTypes="AA">
                                      <p:cBhvr>
                                        <p:cTn id="16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-93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795 -0.00162 L 0.83946 -0.00324 " pathEditMode="relative" rAng="0" ptsTypes="AA">
                                      <p:cBhvr>
                                        <p:cTn id="17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6" y="-93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6A73-6875-4F24-8753-E8A1C418353C}"/>
</file>

<file path=customXml/itemProps2.xml><?xml version="1.0" encoding="utf-8"?>
<ds:datastoreItem xmlns:ds="http://schemas.openxmlformats.org/officeDocument/2006/customXml" ds:itemID="{323168F6-98B4-475C-8C15-2A22F4060943}"/>
</file>

<file path=customXml/itemProps3.xml><?xml version="1.0" encoding="utf-8"?>
<ds:datastoreItem xmlns:ds="http://schemas.openxmlformats.org/officeDocument/2006/customXml" ds:itemID="{F2949632-D9D6-4EC8-B758-2049A431B282}"/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25</cp:revision>
  <dcterms:created xsi:type="dcterms:W3CDTF">2024-12-26T14:16:51Z</dcterms:created>
  <dcterms:modified xsi:type="dcterms:W3CDTF">2024-12-28T21:05:58Z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