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23.png"/><Relationship Id="rId24" Type="http://schemas.openxmlformats.org/officeDocument/2006/relationships/tags" Target="../tags/tag1.xml"/><Relationship Id="rId23" Type="http://schemas.openxmlformats.org/officeDocument/2006/relationships/slide" Target="slide1.xml"/><Relationship Id="rId22" Type="http://schemas.openxmlformats.org/officeDocument/2006/relationships/image" Target="../media/image22.png"/><Relationship Id="rId21" Type="http://schemas.microsoft.com/office/2007/relationships/hdphoto" Target="../media/image21.wdp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" name="Рисунок 25">
            <a:hlinkClick r:id="rId23" action="ppaction://hlinksldjump"/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016490" y="2463800"/>
            <a:ext cx="2112645" cy="2112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