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2660" y="211446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42710" y="2276623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026304" y="2562543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84;p1">
            <a:extLst>
              <a:ext uri="{FF2B5EF4-FFF2-40B4-BE49-F238E27FC236}">
                <a16:creationId xmlns:a16="http://schemas.microsoft.com/office/drawing/2014/main" id="{66B8AB72-6CA8-45A8-88DD-E538EFD112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2686" y="-38091"/>
            <a:ext cx="1048118" cy="99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580A43-6979-4B4E-82DD-A91EBE272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56" y="2794321"/>
            <a:ext cx="2960026" cy="2960026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7123" t="24918" r="11018" b="10091"/>
          <a:stretch/>
        </p:blipFill>
        <p:spPr bwMode="auto">
          <a:xfrm>
            <a:off x="4753513" y="2675008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10"/>
          <a:srcRect/>
          <a:stretch/>
        </p:blipFill>
        <p:spPr bwMode="auto">
          <a:xfrm>
            <a:off x="8973180" y="2424627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2770" b="12770"/>
          <a:stretch/>
        </p:blipFill>
        <p:spPr>
          <a:xfrm>
            <a:off x="4396281" y="2233758"/>
            <a:ext cx="3096443" cy="230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790312" y="2185267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73180" y="217775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825" b="825"/>
          <a:stretch/>
        </p:blipFill>
        <p:spPr>
          <a:xfrm>
            <a:off x="4770055" y="2424627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4511" y="-26830"/>
            <a:ext cx="3237356" cy="31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Марианна</cp:lastModifiedBy>
  <cp:revision>8</cp:revision>
  <dcterms:modified xsi:type="dcterms:W3CDTF">2024-07-31T19:41:37Z</dcterms:modified>
</cp:coreProperties>
</file>