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19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17.png"/><Relationship Id="rId17" Type="http://schemas.openxmlformats.org/officeDocument/2006/relationships/tags" Target="../tags/tag1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microsoft.com/office/2007/relationships/hdphoto" Target="../media/image13.wdp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 descr="Изображение выглядит как радуга, Красочность, искусство, цвет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0"/>
          <a:stretch>
            <a:fillRect/>
          </a:stretch>
        </p:blipFill>
        <p:spPr>
          <a:xfrm>
            <a:off x="0" y="0"/>
            <a:ext cx="12198527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444005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459059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474112" y="350791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444005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459059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474112" y="2365845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1444005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459059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474112" y="4380898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927" y="4454001"/>
            <a:ext cx="1807196" cy="180719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79" y="2666599"/>
            <a:ext cx="1508720" cy="150872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216" y="0"/>
            <a:ext cx="2425439" cy="24254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палатка, дизайн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61" y="350791"/>
            <a:ext cx="2186305" cy="2186305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23" y="452747"/>
            <a:ext cx="1793911" cy="17939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зарисовка, иллюстрация, шляп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4" y="4586690"/>
            <a:ext cx="1655652" cy="16556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5" y="2581063"/>
            <a:ext cx="1679793" cy="1679793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96912" y="157366"/>
            <a:ext cx="1044266" cy="833453"/>
            <a:chOff x="8145876" y="347627"/>
            <a:chExt cx="1044266" cy="833453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8145876" y="406419"/>
              <a:ext cx="1044266" cy="71587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Повторить контур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51282" y="347627"/>
              <a:ext cx="833453" cy="833453"/>
            </a:xfrm>
            <a:prstGeom prst="rect">
              <a:avLst/>
            </a:prstGeom>
          </p:spPr>
        </p:pic>
      </p:grpSp>
      <p:sp>
        <p:nvSpPr>
          <p:cNvPr id="19" name="Прямоугольник: скругленные углы 18"/>
          <p:cNvSpPr/>
          <p:nvPr/>
        </p:nvSpPr>
        <p:spPr>
          <a:xfrm>
            <a:off x="8528166" y="990819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67" y="857857"/>
            <a:ext cx="1091687" cy="110348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33" y="857857"/>
            <a:ext cx="1091687" cy="11034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099" y="857857"/>
            <a:ext cx="1091687" cy="1103489"/>
          </a:xfrm>
          <a:prstGeom prst="rect">
            <a:avLst/>
          </a:prstGeom>
        </p:spPr>
      </p:pic>
      <p:sp>
        <p:nvSpPr>
          <p:cNvPr id="25" name="Прямоугольник: скругленные углы 24"/>
          <p:cNvSpPr/>
          <p:nvPr/>
        </p:nvSpPr>
        <p:spPr>
          <a:xfrm>
            <a:off x="8523498" y="2066840"/>
            <a:ext cx="2758959" cy="8286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499" y="1933878"/>
            <a:ext cx="1091687" cy="110348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65" y="1933878"/>
            <a:ext cx="1091687" cy="110348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1" y="1933878"/>
            <a:ext cx="1091687" cy="110348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80" y="865439"/>
            <a:ext cx="1091687" cy="110348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56" y="865439"/>
            <a:ext cx="1091687" cy="11034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39" y="860373"/>
            <a:ext cx="1091687" cy="110348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05" y="1935303"/>
            <a:ext cx="1091687" cy="1103489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6" y="1932453"/>
            <a:ext cx="1091687" cy="110348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8B427"/>
              </a:clrFrom>
              <a:clrTo>
                <a:srgbClr val="F8B427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430" y="1938910"/>
            <a:ext cx="1091687" cy="110348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платье, зарисовка, мультфильм, Дизайн костю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1" y="4439177"/>
            <a:ext cx="1990705" cy="1990705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88" y="2415450"/>
            <a:ext cx="1903796" cy="1903796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47478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98147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603642" y="49730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788062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50706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501375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635361" y="50149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848784" y="72973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539343" y="372608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7046032" y="1899071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683752" y="48912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867452" y="73568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469118" y="239252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975807" y="391898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621700" y="250562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811439" y="272950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487786" y="239252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994475" y="391898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648864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822471" y="272541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506454" y="239252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7013143" y="391898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660767" y="249957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857714" y="2733771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463108" y="439229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969797" y="591875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642258" y="4485073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823594" y="471926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498667" y="439730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5005356" y="592377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659044" y="45086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851831" y="474621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534226" y="440232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7034565" y="592243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695981" y="448851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884244" y="470667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116570" y="3042285"/>
            <a:ext cx="3582035" cy="358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>
                      <p:stCondLst>
                        <p:cond delay="0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>
                      <p:stCondLst>
                        <p:cond delay="0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>
                      <p:stCondLst>
                        <p:cond delay="0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11</cp:revision>
  <dcterms:created xsi:type="dcterms:W3CDTF">2024-05-06T15:26:00Z</dcterms:created>
  <dcterms:modified xsi:type="dcterms:W3CDTF">2024-07-05T11:47:35Z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24792B5D0B4A421F94B05EB9CB378685_12</vt:lpwstr>
  </property>
  <property fmtid="{D5CDD505-2E9C-101B-9397-08002B2CF9AE}" pid="3" name="KSOProductBuildVer">
    <vt:lpwstr>1033-12.2.0.17119</vt:lpwstr>
  </property>
</Properties>
</file>