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-74930" y="2873375"/>
            <a:ext cx="3538855" cy="3538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D1D3E5-5ADF-483B-BDA1-C35DAD4A49B8}"/>
</file>

<file path=customXml/itemProps2.xml><?xml version="1.0" encoding="utf-8"?>
<ds:datastoreItem xmlns:ds="http://schemas.openxmlformats.org/officeDocument/2006/customXml" ds:itemID="{890005D8-3799-4024-A77F-F99AD4F270A1}"/>
</file>

<file path=customXml/itemProps3.xml><?xml version="1.0" encoding="utf-8"?>
<ds:datastoreItem xmlns:ds="http://schemas.openxmlformats.org/officeDocument/2006/customXml" ds:itemID="{D8F6C5BA-CDEE-43DC-A636-933ECDBE19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8</cp:revision>
  <dcterms:created xsi:type="dcterms:W3CDTF">2024-04-17T14:52:00Z</dcterms:created>
  <dcterms:modified xsi:type="dcterms:W3CDTF">2024-11-12T14:00:48Z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