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microsoft.com/office/2007/relationships/hdphoto" Target="../media/hdphoto4.wdp"/><Relationship Id="rId33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microsoft.com/office/2007/relationships/hdphoto" Target="../media/hdphoto5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microsoft.com/office/2007/relationships/hdphoto" Target="../media/hdphoto1.wdp"/><Relationship Id="rId19" Type="http://schemas.openxmlformats.org/officeDocument/2006/relationships/image" Target="../media/image16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3.wdp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172" y="79032"/>
            <a:ext cx="748974" cy="696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90" y="4002158"/>
            <a:ext cx="2695433" cy="2695433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5766">
            <a:off x="2776020" y="2332499"/>
            <a:ext cx="1839365" cy="1839365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59" y="1794845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579493" y="1811257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269894" y="1810507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27" y="1869113"/>
            <a:ext cx="2449141" cy="24491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6" b="96387" l="4395" r="89844">
                        <a14:backgroundMark x1="77148" y1="58105" x2="76758" y2="75195"/>
                        <a14:backgroundMark x1="58887" y1="65918" x2="63965" y2="70898"/>
                        <a14:backgroundMark x1="75195" y1="53418" x2="76758" y2="59277"/>
                        <a14:backgroundMark x1="79883" y1="47949" x2="80664" y2="55371"/>
                        <a14:backgroundMark x1="83008" y1="47168" x2="86133" y2="58887"/>
                        <a14:backgroundMark x1="86914" y1="51074" x2="87305" y2="60449"/>
                        <a14:backgroundMark x1="70117" y1="71680" x2="68945" y2="85742"/>
                        <a14:backgroundMark x1="62793" y1="76758" x2="64355" y2="84961"/>
                        <a14:backgroundMark x1="62793" y1="76367" x2="60840" y2="87305"/>
                        <a14:backgroundMark x1="76367" y1="79492" x2="77148" y2="86133"/>
                        <a14:backgroundMark x1="79102" y1="78711" x2="79102" y2="87305"/>
                        <a14:backgroundMark x1="59668" y1="86914" x2="81055" y2="87305"/>
                        <a14:backgroundMark x1="60840" y1="63184" x2="57324" y2="75977"/>
                        <a14:backgroundMark x1="58105" y1="60840" x2="58105" y2="71680"/>
                        <a14:backgroundMark x1="64746" y1="56543" x2="66992" y2="68652"/>
                        <a14:backgroundMark x1="74023" y1="49902" x2="76367" y2="58105"/>
                        <a14:backgroundMark x1="81055" y1="46484" x2="81445" y2="57324"/>
                        <a14:backgroundMark x1="60059" y1="69336" x2="55762" y2="76367"/>
                        <a14:backgroundMark x1="72168" y1="49805" x2="64258" y2="61133"/>
                        <a14:backgroundMark x1="55957" y1="60254" x2="60156" y2="80957"/>
                        <a14:backgroundMark x1="56641" y1="61230" x2="55957" y2="72070"/>
                        <a14:backgroundMark x1="85840" y1="61230" x2="82617" y2="72754"/>
                        <a14:backgroundMark x1="86328" y1="65332" x2="83496" y2="75391"/>
                        <a14:backgroundMark x1="86230" y1="72949" x2="79297" y2="80371"/>
                        <a14:backgroundMark x1="85156" y1="75586" x2="79688" y2="84766"/>
                        <a14:backgroundMark x1="83008" y1="74902" x2="80566" y2="83203"/>
                        <a14:backgroundMark x1="81055" y1="81934" x2="80859" y2="88379"/>
                        <a14:backgroundMark x1="81250" y1="84961" x2="80371" y2="89551"/>
                        <a14:backgroundMark x1="68652" y1="52051" x2="64258" y2="62012"/>
                        <a14:backgroundMark x1="69531" y1="51855" x2="64063" y2="61816"/>
                        <a14:backgroundMark x1="58984" y1="58594" x2="62793" y2="65137"/>
                        <a14:backgroundMark x1="57520" y1="61426" x2="58105" y2="70313"/>
                        <a14:backgroundMark x1="56250" y1="63574" x2="58594" y2="78418"/>
                        <a14:backgroundMark x1="87207" y1="58984" x2="84961" y2="74902"/>
                        <a14:backgroundMark x1="84766" y1="56836" x2="85449" y2="69238"/>
                        <a14:backgroundMark x1="85840" y1="58594" x2="84277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16" y="1803870"/>
            <a:ext cx="2449141" cy="2449141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554422" y="3086609"/>
            <a:ext cx="929784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1" y="2182980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28" y="2187741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486629" y="2242022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27" y="2022862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70" y="2323361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23544" y="2591459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95" y="2395944"/>
            <a:ext cx="1522903" cy="152290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82" y="2364748"/>
            <a:ext cx="1522903" cy="1522903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469215" y="2079781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79" y="2251522"/>
            <a:ext cx="1717456" cy="17174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89" y="2338979"/>
            <a:ext cx="1717456" cy="1717456"/>
          </a:xfrm>
          <a:prstGeom prst="rect">
            <a:avLst/>
          </a:prstGeom>
        </p:spPr>
      </p:pic>
      <p:sp>
        <p:nvSpPr>
          <p:cNvPr id="18" name="Кольцо 17"/>
          <p:cNvSpPr/>
          <p:nvPr/>
        </p:nvSpPr>
        <p:spPr>
          <a:xfrm>
            <a:off x="5816491" y="2299459"/>
            <a:ext cx="1297194" cy="1756915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6" y="2138739"/>
            <a:ext cx="2070663" cy="2070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66186" y="271068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556707" y="204627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24" y="2318139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655763" y="2225041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106823" y="2007519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09" y="2009647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39" y="1999249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416262" y="2694269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20" grpId="0" animBg="1"/>
      <p:bldP spid="20" grpId="1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52" grpId="0" animBg="1"/>
      <p:bldP spid="52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2024-08-19T10:40:01Z</dcterms:created>
  <dcterms:modified xsi:type="dcterms:W3CDTF">2024-08-21T11:20:36Z</dcterms:modified>
</cp:coreProperties>
</file>