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25" d="100"/>
          <a:sy n="25" d="100"/>
        </p:scale>
        <p:origin x="3756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Остудим блинчик"/>
          <p:cNvGrpSpPr/>
          <p:nvPr/>
        </p:nvGrpSpPr>
        <p:grpSpPr>
          <a:xfrm>
            <a:off x="7921213" y="4731821"/>
            <a:ext cx="1535964" cy="1744190"/>
            <a:chOff x="7850202" y="3721183"/>
            <a:chExt cx="1789033" cy="2066841"/>
          </a:xfrm>
        </p:grpSpPr>
        <p:pic>
          <p:nvPicPr>
            <p:cNvPr id="4" name="Остудим блинчи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99243" y="4246778"/>
              <a:ext cx="108750" cy="10903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043" b="-10513"/>
            <a:stretch>
              <a:fillRect/>
            </a:stretch>
          </p:blipFill>
          <p:spPr>
            <a:xfrm>
              <a:off x="7850202" y="3721183"/>
              <a:ext cx="1789033" cy="2066841"/>
            </a:xfrm>
            <a:prstGeom prst="rect">
              <a:avLst/>
            </a:prstGeom>
          </p:spPr>
        </p:pic>
      </p:grpSp>
      <p:pic>
        <p:nvPicPr>
          <p:cNvPr id="48" name="Машина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39" y="2513284"/>
            <a:ext cx="3541809" cy="2292179"/>
          </a:xfrm>
          <a:prstGeom prst="rect">
            <a:avLst/>
          </a:prstGeom>
        </p:spPr>
      </p:pic>
      <p:pic>
        <p:nvPicPr>
          <p:cNvPr id="6" name="Лягуш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9210" y="2659504"/>
            <a:ext cx="2030422" cy="2072317"/>
          </a:xfrm>
          <a:prstGeom prst="rect">
            <a:avLst/>
          </a:prstGeom>
        </p:spPr>
      </p:pic>
      <p:pic>
        <p:nvPicPr>
          <p:cNvPr id="8" name="Месим тесто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4965" y="4304909"/>
            <a:ext cx="2035806" cy="2035806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377" y="4731821"/>
            <a:ext cx="1872145" cy="1872145"/>
          </a:xfrm>
          <a:prstGeom prst="rect">
            <a:avLst/>
          </a:prstGeom>
        </p:spPr>
      </p:pic>
      <p:pic>
        <p:nvPicPr>
          <p:cNvPr id="11" name="Слон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5753" y="2769656"/>
            <a:ext cx="1937990" cy="1744190"/>
          </a:xfrm>
          <a:prstGeom prst="rect">
            <a:avLst/>
          </a:prstGeom>
        </p:spPr>
      </p:pic>
      <p:pic>
        <p:nvPicPr>
          <p:cNvPr id="46" name="Машина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06" y="2963454"/>
            <a:ext cx="5699127" cy="3901994"/>
          </a:xfrm>
          <a:prstGeom prst="rect">
            <a:avLst/>
          </a:prstGeom>
        </p:spPr>
      </p:pic>
      <p:pic>
        <p:nvPicPr>
          <p:cNvPr id="12" name="Флаг финиш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9083" y1="22083" x2="67667" y2="55250"/>
                        <a14:foregroundMark x1="74917" y1="39000" x2="67500" y2="36000"/>
                        <a14:foregroundMark x1="67500" y1="36000" x2="62167" y2="31417"/>
                        <a14:foregroundMark x1="60833" y1="27083" x2="65667" y2="31833"/>
                        <a14:foregroundMark x1="64333" y1="35833" x2="66167" y2="45000"/>
                        <a14:foregroundMark x1="75333" y1="40917" x2="78167" y2="52000"/>
                        <a14:foregroundMark x1="73083" y1="55250" x2="72833" y2="61167"/>
                        <a14:foregroundMark x1="61250" y1="45333" x2="56667" y2="53167"/>
                        <a14:foregroundMark x1="53833" y1="38667" x2="56667" y2="44000"/>
                        <a14:foregroundMark x1="44250" y1="40583" x2="51167" y2="46833"/>
                        <a14:foregroundMark x1="43750" y1="33917" x2="43667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93" y="4155906"/>
            <a:ext cx="2936240" cy="2936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2024-02-25T14:21:00Z</dcterms:created>
  <dcterms:modified xsi:type="dcterms:W3CDTF">2025-07-04T07:38:27Z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F0542AE373B744B68DD0249BEE12D201_12</vt:lpwstr>
  </property>
  <property fmtid="{D5CDD505-2E9C-101B-9397-08002B2CF9AE}" pid="3" name="KSOProductBuildVer">
    <vt:lpwstr>1033-12.2.0.17153</vt:lpwstr>
  </property>
</Properties>
</file>