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0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0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1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8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1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3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64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0561-9E09-4F28-8E6D-C82AF426CC2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CB0A-A295-447C-8B17-830B3649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9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" y="0"/>
            <a:ext cx="12403328" cy="69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86" y="4065523"/>
            <a:ext cx="2055363" cy="2055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55" y="3821002"/>
            <a:ext cx="2152904" cy="2152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75" y="4488957"/>
            <a:ext cx="2104758" cy="2104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42" y="4152456"/>
            <a:ext cx="2181419" cy="2181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" y="4385563"/>
            <a:ext cx="2208152" cy="220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81" y="-24721"/>
            <a:ext cx="1175424" cy="1175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3614401" y="0"/>
            <a:ext cx="7634440" cy="2862322"/>
          </a:xfrm>
          <a:prstGeom prst="rect">
            <a:avLst/>
          </a:prstGeom>
          <a:solidFill>
            <a:srgbClr val="0494CF">
              <a:alpha val="8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ИНСТРУКЦИЯ ДЛЯ КОУЧА! КАК ВЫПОЛНЯТЬ ЗАДАНИЕ С РЕБЕНКОМ?</a:t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ЦЕЛЬ ИГРЫ – автоматизация Ж, а также повторение согласования числительного и существительного. Словарь: жаба, жук, ёж.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КАК ВЫПОЛНЯТЬ – считаем вместе с ребенком «Одна жаба, две жабы ,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итд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… » Появляются при нажатии на пробел.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ВРЕМЯ ВЫПОЛНЕНИЯ – около 30 секунд</a:t>
            </a:r>
          </a:p>
        </p:txBody>
      </p:sp>
    </p:spTree>
    <p:extLst>
      <p:ext uri="{BB962C8B-B14F-4D97-AF65-F5344CB8AC3E}">
        <p14:creationId xmlns:p14="http://schemas.microsoft.com/office/powerpoint/2010/main" val="12706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/>
          <a:stretch/>
        </p:blipFill>
        <p:spPr>
          <a:xfrm>
            <a:off x="0" y="-45720"/>
            <a:ext cx="12191999" cy="6931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0934"/>
          <a:stretch/>
        </p:blipFill>
        <p:spPr>
          <a:xfrm rot="19560352">
            <a:off x="364656" y="4986349"/>
            <a:ext cx="2276435" cy="13506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0934"/>
          <a:stretch/>
        </p:blipFill>
        <p:spPr>
          <a:xfrm rot="17920129">
            <a:off x="4291497" y="4571327"/>
            <a:ext cx="2276435" cy="13506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0934"/>
          <a:stretch/>
        </p:blipFill>
        <p:spPr>
          <a:xfrm rot="20661798">
            <a:off x="901105" y="72973"/>
            <a:ext cx="2276435" cy="13506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0934"/>
          <a:stretch/>
        </p:blipFill>
        <p:spPr>
          <a:xfrm rot="13621609">
            <a:off x="9395879" y="4541809"/>
            <a:ext cx="2276435" cy="13506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20934"/>
          <a:stretch/>
        </p:blipFill>
        <p:spPr>
          <a:xfrm rot="10800000">
            <a:off x="6987659" y="5488742"/>
            <a:ext cx="2276435" cy="13506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81" y="-24721"/>
            <a:ext cx="1175424" cy="1175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3614401" y="0"/>
            <a:ext cx="7634440" cy="2862322"/>
          </a:xfrm>
          <a:prstGeom prst="rect">
            <a:avLst/>
          </a:prstGeom>
          <a:solidFill>
            <a:srgbClr val="0494CF">
              <a:alpha val="8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ИНСТРУКЦИЯ ДЛЯ КОУЧА! КАК ВЫПОЛНЯТЬ ЗАДАНИЕ С РЕБЕНКОМ?</a:t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ЦЕЛЬ ИГРЫ – автоматизация Ж, а также повторение согласования числительного и существительного. Словарь: жаба, жук, ёж.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КАК ВЫПОЛНЯТЬ – считаем вместе с ребенком «Один жук, два жука,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итд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… » Появляются при нажатии на пробел.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ВРЕМЯ ВЫПОЛНЕНИЯ – около 30 секунд</a:t>
            </a:r>
          </a:p>
        </p:txBody>
      </p:sp>
    </p:spTree>
    <p:extLst>
      <p:ext uri="{BB962C8B-B14F-4D97-AF65-F5344CB8AC3E}">
        <p14:creationId xmlns:p14="http://schemas.microsoft.com/office/powerpoint/2010/main" val="41213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4"/>
          <a:stretch/>
        </p:blipFill>
        <p:spPr>
          <a:xfrm>
            <a:off x="0" y="-73152"/>
            <a:ext cx="12192000" cy="6931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61" y="3998429"/>
            <a:ext cx="2859571" cy="285957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2638"/>
            <a:ext cx="2859571" cy="285957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7672" y="2407646"/>
            <a:ext cx="2716315" cy="285957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3987" y="3767054"/>
            <a:ext cx="2716315" cy="285957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32" y="4205966"/>
            <a:ext cx="2716315" cy="285957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81" y="-24721"/>
            <a:ext cx="1175424" cy="1175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3614401" y="0"/>
            <a:ext cx="7634440" cy="2862322"/>
          </a:xfrm>
          <a:prstGeom prst="rect">
            <a:avLst/>
          </a:prstGeom>
          <a:solidFill>
            <a:srgbClr val="0494CF">
              <a:alpha val="8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ИНСТРУКЦИЯ ДЛЯ КОУЧА! КАК ВЫПОЛНЯТЬ ЗАДАНИЕ С РЕБЕНКОМ?</a:t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ЦЕЛЬ ИГРЫ – автоматизация Ж, а также повторение согласования числительного и существительного. Словарь: жаба, жук, ёж.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КАК ВЫПОЛНЯТЬ – считаем вместе с ребенком «Один ёж, два ёжа,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итд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… </a:t>
            </a:r>
            <a:r>
              <a:rPr lang="ru-RU" sz="20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» Появляются при нажатии на пробел.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ВРЕМЯ ВЫПОЛНЕНИЯ – около 30 секунд</a:t>
            </a:r>
          </a:p>
        </p:txBody>
      </p:sp>
    </p:spTree>
    <p:extLst>
      <p:ext uri="{BB962C8B-B14F-4D97-AF65-F5344CB8AC3E}">
        <p14:creationId xmlns:p14="http://schemas.microsoft.com/office/powerpoint/2010/main" val="1461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Широкоэкранный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2022-01-05T19:21:06Z</dcterms:created>
  <dcterms:modified xsi:type="dcterms:W3CDTF">2022-10-31T06:20:32Z</dcterms:modified>
</cp:coreProperties>
</file>