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4FCEC-9B54-488F-711F-677202940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7A578EF-7B00-E026-3DC9-0DC8E55ED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EF62BA-BEA3-77FE-F6E2-B9303700B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593A6C-3843-2B1F-E966-AAF1EDDEF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7A8C52-3E56-F954-15E5-83DA0772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26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A5D98-3FAB-DB27-3DD7-1ABEC14EC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69E3AB5-F21E-CF70-0C1E-AADBB6B8D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61C256-6F67-647C-4BD2-F408E56D4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915B81-9711-0703-9C70-C30C19806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864C98E-100F-97DE-7F5D-AFE60640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146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B7CA919-0344-89E6-C6B4-19C7A27DA8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C4B9350-4569-5F8C-36EE-01EDB31CE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8EECFB-E1CF-5E21-0260-A6999D8A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95EBB41-189F-1EB6-A4D8-BCDEC4A27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72E54B8-C0C3-E8F3-13D4-97525303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66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D68C8-8992-EDEB-A428-F571C6D5E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6E46BF1-2A57-810E-E847-BC29B2BB4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F8F5A78-AE7C-8C6E-2F84-75406CD4C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2564DB-C0E4-E7E2-8A6E-93A9B6ACB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83BDD6-1630-38BD-30C3-D94FA1BD6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47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53CC0-9280-DF14-CBE6-BDC3EE090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B55E6F7-6DDF-0547-3B52-8A9D8E66D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AFD8D3D-C402-97C7-29E8-98CF48BF7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41BE3E-FD26-F756-E274-25BB922F7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E0F0B9-BE1D-CC9B-0CB2-E096A82B6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16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B281D-C50D-5EED-8F44-29BE85815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D8C1377-36F5-BF4C-3D20-11286B52FD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38D5824-8F6B-DBE2-2943-E21C579E3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0AD7ED2-9425-F04A-B1A2-E124FC859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ECF65D5-785A-692D-8F3A-2B0C0461E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6C6E363-E4B9-EFFA-7666-995F2ED4D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58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3BC21-50D3-2D00-EF53-B3A5D762B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7757515-5C9A-A091-4861-93BB2061B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E6D0923-D621-1BBC-AAD7-F00A08B6C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884A931-3BAB-1311-5BAE-3268B40FF0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4489E84-18DE-DB11-14B1-AF13C3B50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49924B2-66C5-4411-5213-BD8F89010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2925FD8-97BC-3D92-56A7-014F10E7D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464FF38-C7C7-0951-0A70-2939ED9B3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00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03330-A40A-0FD2-22ED-36624E82E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1EC7DAC-B793-DBDA-82FC-015C8F593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8F900EF-A1F2-0A1E-2EBA-C228CA83F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1F298FF-4D03-2C4F-EDC0-E466C81BD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954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F9C9B11-5EA9-D609-7EF9-C20FF8FAC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2CDDC73-B56A-3F26-81B7-13C2F8A7E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DE8EA7C-7D16-CAC0-D983-09C2F7045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96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23FA5B-ECC2-3AD3-34CD-9D69FE374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47DA29-5D62-0FD5-1863-1DE23A4A4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336C5CB-727F-A20F-8A55-59655CB2D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7667A1A-8D64-5C74-3A77-C06CBE21D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58939B3-7443-C7B6-CD89-8B3EA5C7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73CE1B5-03CE-7C2E-B181-835DF53B6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45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297C1-6375-C04B-F826-E2482C154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17F5937-5876-5A5E-AF4F-E1BEE1208F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4C01A6E-63AE-F0C8-B76F-FF26EC339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44C0963-DF4E-CD74-E4BF-8D76DAB11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B87B78-45E2-8EC4-D648-43EE5FB51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EE3DDF0-5BCC-C29B-BD9B-6730FE388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18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3E320F2-CEBB-D2AF-6122-1758EED1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C2A5B30-93F5-5487-160C-CF67D4149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5E7832-9F3E-6CA9-9D1D-A9DB67C9AB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35CCDD-89D5-4977-983A-0AAC50569170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38D7AA-A07C-8454-7FE8-E76383729F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CA25CB-8C97-7A5E-38E2-2E7319A9F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2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растение, дерево, цветок, дом&#10;&#10;Автоматически созданное описание">
            <a:extLst>
              <a:ext uri="{FF2B5EF4-FFF2-40B4-BE49-F238E27FC236}">
                <a16:creationId xmlns:a16="http://schemas.microsoft.com/office/drawing/2014/main" id="{5E1DE3C9-5582-4CE9-E19E-247C39FE1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3CBA7B0-F082-3EC4-3CE6-D0AA408D331D}"/>
              </a:ext>
            </a:extLst>
          </p:cNvPr>
          <p:cNvSpPr/>
          <p:nvPr/>
        </p:nvSpPr>
        <p:spPr>
          <a:xfrm>
            <a:off x="81835" y="51260"/>
            <a:ext cx="2733095" cy="675649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4A91C0BB-F0E2-7FA9-2E4C-7C4BA2962F84}"/>
              </a:ext>
            </a:extLst>
          </p:cNvPr>
          <p:cNvSpPr/>
          <p:nvPr/>
        </p:nvSpPr>
        <p:spPr>
          <a:xfrm>
            <a:off x="2924101" y="357857"/>
            <a:ext cx="6408260" cy="624544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1B39EFA-48B4-1B74-B16B-AD3696159E98}"/>
              </a:ext>
            </a:extLst>
          </p:cNvPr>
          <p:cNvSpPr/>
          <p:nvPr/>
        </p:nvSpPr>
        <p:spPr>
          <a:xfrm>
            <a:off x="3191510" y="427136"/>
            <a:ext cx="6185559" cy="6106886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2" descr="Download hulk png cartoon clipart png photo | TOPpng">
            <a:extLst>
              <a:ext uri="{FF2B5EF4-FFF2-40B4-BE49-F238E27FC236}">
                <a16:creationId xmlns:a16="http://schemas.microsoft.com/office/drawing/2014/main" id="{AF5A6C90-545B-08CF-A9A7-194FCD890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6" b="96624" l="10000" r="90000">
                        <a14:foregroundMark x1="40714" y1="8149" x2="65833" y2="6752"/>
                        <a14:foregroundMark x1="60833" y1="3492" x2="56190" y2="5471"/>
                        <a14:foregroundMark x1="23452" y1="90920" x2="30357" y2="96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6300"/>
          <a:stretch/>
        </p:blipFill>
        <p:spPr bwMode="auto">
          <a:xfrm>
            <a:off x="5060320" y="2771347"/>
            <a:ext cx="1039255" cy="111533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" name="Picture 2" descr="Download hulk png cartoon clipart png photo | TOPpng">
            <a:extLst>
              <a:ext uri="{FF2B5EF4-FFF2-40B4-BE49-F238E27FC236}">
                <a16:creationId xmlns:a16="http://schemas.microsoft.com/office/drawing/2014/main" id="{AF825F4D-85B2-3A06-6CF3-DC20D5F02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6" b="96624" l="10000" r="90000">
                        <a14:foregroundMark x1="40714" y1="8149" x2="65833" y2="6752"/>
                        <a14:foregroundMark x1="60833" y1="3492" x2="56190" y2="5471"/>
                        <a14:foregroundMark x1="23452" y1="90920" x2="30357" y2="96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6300"/>
          <a:stretch/>
        </p:blipFill>
        <p:spPr bwMode="auto">
          <a:xfrm>
            <a:off x="7196042" y="4655937"/>
            <a:ext cx="1039255" cy="111533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9" name="Прямокутник 38">
            <a:extLst>
              <a:ext uri="{FF2B5EF4-FFF2-40B4-BE49-F238E27FC236}">
                <a16:creationId xmlns:a16="http://schemas.microsoft.com/office/drawing/2014/main" id="{2DBFC338-1EDD-ACBC-9F06-BC01DE8A6F7A}"/>
              </a:ext>
            </a:extLst>
          </p:cNvPr>
          <p:cNvSpPr/>
          <p:nvPr/>
        </p:nvSpPr>
        <p:spPr>
          <a:xfrm>
            <a:off x="1253702" y="14655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46" name="Прямокутник 45">
            <a:extLst>
              <a:ext uri="{FF2B5EF4-FFF2-40B4-BE49-F238E27FC236}">
                <a16:creationId xmlns:a16="http://schemas.microsoft.com/office/drawing/2014/main" id="{E842DF2E-2216-DC47-3B56-A34225350495}"/>
              </a:ext>
            </a:extLst>
          </p:cNvPr>
          <p:cNvSpPr/>
          <p:nvPr/>
        </p:nvSpPr>
        <p:spPr>
          <a:xfrm>
            <a:off x="2156194" y="144952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Прямокутник 49">
            <a:extLst>
              <a:ext uri="{FF2B5EF4-FFF2-40B4-BE49-F238E27FC236}">
                <a16:creationId xmlns:a16="http://schemas.microsoft.com/office/drawing/2014/main" id="{660620BC-4051-E157-B297-73A6EDF8673C}"/>
              </a:ext>
            </a:extLst>
          </p:cNvPr>
          <p:cNvSpPr/>
          <p:nvPr/>
        </p:nvSpPr>
        <p:spPr>
          <a:xfrm>
            <a:off x="1088402" y="256611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68CA2885-9A08-B572-7644-4B3640EFDB31}"/>
              </a:ext>
            </a:extLst>
          </p:cNvPr>
          <p:cNvGrpSpPr/>
          <p:nvPr/>
        </p:nvGrpSpPr>
        <p:grpSpPr>
          <a:xfrm>
            <a:off x="289989" y="2646652"/>
            <a:ext cx="819949" cy="1170288"/>
            <a:chOff x="2932820" y="2768308"/>
            <a:chExt cx="819949" cy="1170288"/>
          </a:xfrm>
        </p:grpSpPr>
        <p:pic>
          <p:nvPicPr>
            <p:cNvPr id="52" name="Picture 2" descr="Download hulk png cartoon clipart png photo | TOPpng">
              <a:extLst>
                <a:ext uri="{FF2B5EF4-FFF2-40B4-BE49-F238E27FC236}">
                  <a16:creationId xmlns:a16="http://schemas.microsoft.com/office/drawing/2014/main" id="{158A3D0F-8140-4C06-CE8D-FC2A6FB523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76" b="96624" l="10000" r="90000">
                          <a14:foregroundMark x1="40714" y1="8149" x2="65833" y2="6752"/>
                          <a14:foregroundMark x1="60833" y1="3492" x2="56190" y2="5471"/>
                          <a14:foregroundMark x1="23452" y1="90920" x2="30357" y2="966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" b="6300"/>
            <a:stretch/>
          </p:blipFill>
          <p:spPr bwMode="auto">
            <a:xfrm>
              <a:off x="2932820" y="2768308"/>
              <a:ext cx="819949" cy="867132"/>
            </a:xfrm>
            <a:custGeom>
              <a:avLst/>
              <a:gdLst/>
              <a:ahLst/>
              <a:cxnLst/>
              <a:rect l="l" t="t" r="r" b="b"/>
              <a:pathLst>
                <a:path w="5396070" h="5172635">
                  <a:moveTo>
                    <a:pt x="2809770" y="1442"/>
                  </a:moveTo>
                  <a:cubicBezTo>
                    <a:pt x="3212462" y="15635"/>
                    <a:pt x="3625968" y="134989"/>
                    <a:pt x="4032739" y="376223"/>
                  </a:cubicBezTo>
                  <a:cubicBezTo>
                    <a:pt x="4589656" y="706501"/>
                    <a:pt x="5051318" y="1213487"/>
                    <a:pt x="5362614" y="1796088"/>
                  </a:cubicBezTo>
                  <a:lnTo>
                    <a:pt x="5396070" y="1864600"/>
                  </a:lnTo>
                  <a:lnTo>
                    <a:pt x="5396070" y="4888539"/>
                  </a:lnTo>
                  <a:lnTo>
                    <a:pt x="5373530" y="4924165"/>
                  </a:lnTo>
                  <a:cubicBezTo>
                    <a:pt x="5310112" y="5013254"/>
                    <a:pt x="5241620" y="5088864"/>
                    <a:pt x="5168684" y="5154829"/>
                  </a:cubicBezTo>
                  <a:lnTo>
                    <a:pt x="5146924" y="5172635"/>
                  </a:lnTo>
                  <a:lnTo>
                    <a:pt x="987172" y="5172635"/>
                  </a:lnTo>
                  <a:lnTo>
                    <a:pt x="842383" y="4959392"/>
                  </a:lnTo>
                  <a:cubicBezTo>
                    <a:pt x="689919" y="4704655"/>
                    <a:pt x="574982" y="4422821"/>
                    <a:pt x="460051" y="4132485"/>
                  </a:cubicBezTo>
                  <a:cubicBezTo>
                    <a:pt x="123442" y="3282182"/>
                    <a:pt x="-251427" y="2525854"/>
                    <a:pt x="227408" y="1673941"/>
                  </a:cubicBezTo>
                  <a:cubicBezTo>
                    <a:pt x="822220" y="615687"/>
                    <a:pt x="1780673" y="-34829"/>
                    <a:pt x="2809770" y="1442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Прямокутник 52">
              <a:extLst>
                <a:ext uri="{FF2B5EF4-FFF2-40B4-BE49-F238E27FC236}">
                  <a16:creationId xmlns:a16="http://schemas.microsoft.com/office/drawing/2014/main" id="{3455E0CB-1EAB-24D6-B8F3-33CD02478AD1}"/>
                </a:ext>
              </a:extLst>
            </p:cNvPr>
            <p:cNvSpPr/>
            <p:nvPr/>
          </p:nvSpPr>
          <p:spPr>
            <a:xfrm>
              <a:off x="3046666" y="3630819"/>
              <a:ext cx="543739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Hulk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Прямокутник 53">
            <a:extLst>
              <a:ext uri="{FF2B5EF4-FFF2-40B4-BE49-F238E27FC236}">
                <a16:creationId xmlns:a16="http://schemas.microsoft.com/office/drawing/2014/main" id="{C5E5ADF9-E436-6F75-AF67-8A42886CCDA0}"/>
              </a:ext>
            </a:extLst>
          </p:cNvPr>
          <p:cNvSpPr/>
          <p:nvPr/>
        </p:nvSpPr>
        <p:spPr>
          <a:xfrm>
            <a:off x="2060994" y="372394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7BAB28E0-9EAC-F2E5-1D5D-F3CBC53F00E3}"/>
              </a:ext>
            </a:extLst>
          </p:cNvPr>
          <p:cNvSpPr/>
          <p:nvPr/>
        </p:nvSpPr>
        <p:spPr>
          <a:xfrm>
            <a:off x="1056993" y="493333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8" name="Прямокутник 67">
            <a:extLst>
              <a:ext uri="{FF2B5EF4-FFF2-40B4-BE49-F238E27FC236}">
                <a16:creationId xmlns:a16="http://schemas.microsoft.com/office/drawing/2014/main" id="{1161DC82-6FB2-8F87-72A4-ABE1A2DCF1FA}"/>
              </a:ext>
            </a:extLst>
          </p:cNvPr>
          <p:cNvSpPr/>
          <p:nvPr/>
        </p:nvSpPr>
        <p:spPr>
          <a:xfrm>
            <a:off x="2175726" y="560042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8EF9105-BAAB-B7DD-93BD-98B1F40210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4593" y="3740073"/>
            <a:ext cx="2966663" cy="2966663"/>
          </a:xfrm>
          <a:prstGeom prst="rect">
            <a:avLst/>
          </a:prstGeom>
        </p:spPr>
      </p:pic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67D29B42-4FE9-560C-A4EF-33438409421D}"/>
              </a:ext>
            </a:extLst>
          </p:cNvPr>
          <p:cNvGrpSpPr/>
          <p:nvPr/>
        </p:nvGrpSpPr>
        <p:grpSpPr>
          <a:xfrm>
            <a:off x="1225401" y="1388173"/>
            <a:ext cx="1091720" cy="1241250"/>
            <a:chOff x="1225401" y="1388173"/>
            <a:chExt cx="1091720" cy="1241250"/>
          </a:xfrm>
        </p:grpSpPr>
        <p:sp>
          <p:nvSpPr>
            <p:cNvPr id="49" name="Прямокутник 48">
              <a:extLst>
                <a:ext uri="{FF2B5EF4-FFF2-40B4-BE49-F238E27FC236}">
                  <a16:creationId xmlns:a16="http://schemas.microsoft.com/office/drawing/2014/main" id="{695251D3-181F-DAA0-9F08-61175A67F59E}"/>
                </a:ext>
              </a:extLst>
            </p:cNvPr>
            <p:cNvSpPr/>
            <p:nvPr/>
          </p:nvSpPr>
          <p:spPr>
            <a:xfrm>
              <a:off x="1266833" y="2321646"/>
              <a:ext cx="1050288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Spiderman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Рисунок 20" descr="Изображение выглядит как рисунок, мультфильм, иллюстрация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A9797451-B592-BD02-62C5-2FFB861AD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401" y="1388173"/>
              <a:ext cx="1077952" cy="1066133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8CCB3DA5-A15B-1BA7-4FCD-17CA7B0E1E03}"/>
              </a:ext>
            </a:extLst>
          </p:cNvPr>
          <p:cNvGrpSpPr/>
          <p:nvPr/>
        </p:nvGrpSpPr>
        <p:grpSpPr>
          <a:xfrm>
            <a:off x="1299450" y="5542538"/>
            <a:ext cx="1067792" cy="1293532"/>
            <a:chOff x="1299450" y="5542538"/>
            <a:chExt cx="1067792" cy="1293532"/>
          </a:xfrm>
        </p:grpSpPr>
        <p:sp>
          <p:nvSpPr>
            <p:cNvPr id="71" name="Прямокутник 70">
              <a:extLst>
                <a:ext uri="{FF2B5EF4-FFF2-40B4-BE49-F238E27FC236}">
                  <a16:creationId xmlns:a16="http://schemas.microsoft.com/office/drawing/2014/main" id="{08E04355-08EC-CA0F-DA8B-0951BC7CC6EF}"/>
                </a:ext>
              </a:extLst>
            </p:cNvPr>
            <p:cNvSpPr/>
            <p:nvPr/>
          </p:nvSpPr>
          <p:spPr>
            <a:xfrm>
              <a:off x="1478283" y="6528293"/>
              <a:ext cx="622286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Flash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9" name="Рисунок 28" descr="Изображение выглядит как Вымышленный персонаж, Супергерой, фантастика, Герой&#10;&#10;Автоматически созданное описание">
              <a:extLst>
                <a:ext uri="{FF2B5EF4-FFF2-40B4-BE49-F238E27FC236}">
                  <a16:creationId xmlns:a16="http://schemas.microsoft.com/office/drawing/2014/main" id="{BA69035B-1887-7981-8A83-210821CC3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450" y="5542538"/>
              <a:ext cx="1067792" cy="1067792"/>
            </a:xfrm>
            <a:prstGeom prst="rect">
              <a:avLst/>
            </a:prstGeom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B7175A0B-C470-3A28-0FA5-214DC68D3683}"/>
              </a:ext>
            </a:extLst>
          </p:cNvPr>
          <p:cNvGrpSpPr/>
          <p:nvPr/>
        </p:nvGrpSpPr>
        <p:grpSpPr>
          <a:xfrm>
            <a:off x="61138" y="80002"/>
            <a:ext cx="1579663" cy="1368356"/>
            <a:chOff x="61138" y="80002"/>
            <a:chExt cx="1579663" cy="1368356"/>
          </a:xfrm>
        </p:grpSpPr>
        <p:sp>
          <p:nvSpPr>
            <p:cNvPr id="42" name="Прямокутник 41">
              <a:extLst>
                <a:ext uri="{FF2B5EF4-FFF2-40B4-BE49-F238E27FC236}">
                  <a16:creationId xmlns:a16="http://schemas.microsoft.com/office/drawing/2014/main" id="{B007AAD1-6DA6-0787-98A7-904077300867}"/>
                </a:ext>
              </a:extLst>
            </p:cNvPr>
            <p:cNvSpPr/>
            <p:nvPr/>
          </p:nvSpPr>
          <p:spPr>
            <a:xfrm>
              <a:off x="61138" y="1140581"/>
              <a:ext cx="1579663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Kapitan </a:t>
              </a:r>
              <a:r>
                <a:rPr lang="en-US" sz="1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Ameryka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1" name="Рисунок 30" descr="Изображение выглядит как Вымышленный персонаж, Супергерой, мультфильм, Герой&#10;&#10;Автоматически созданное описание">
              <a:extLst>
                <a:ext uri="{FF2B5EF4-FFF2-40B4-BE49-F238E27FC236}">
                  <a16:creationId xmlns:a16="http://schemas.microsoft.com/office/drawing/2014/main" id="{05D6DA27-3DA5-2655-D0FC-D556B8295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97" y="80002"/>
              <a:ext cx="765720" cy="1148581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5E5C66A-E485-02CA-2E5E-4151A2DA70E6}"/>
              </a:ext>
            </a:extLst>
          </p:cNvPr>
          <p:cNvGrpSpPr/>
          <p:nvPr/>
        </p:nvGrpSpPr>
        <p:grpSpPr>
          <a:xfrm>
            <a:off x="1113790" y="3606190"/>
            <a:ext cx="1144595" cy="1343590"/>
            <a:chOff x="1113790" y="3606190"/>
            <a:chExt cx="1144595" cy="1343590"/>
          </a:xfrm>
        </p:grpSpPr>
        <p:sp>
          <p:nvSpPr>
            <p:cNvPr id="57" name="Прямокутник 56">
              <a:extLst>
                <a:ext uri="{FF2B5EF4-FFF2-40B4-BE49-F238E27FC236}">
                  <a16:creationId xmlns:a16="http://schemas.microsoft.com/office/drawing/2014/main" id="{6F2903E8-0BA1-8361-0D7A-2D16CE235B5A}"/>
                </a:ext>
              </a:extLst>
            </p:cNvPr>
            <p:cNvSpPr/>
            <p:nvPr/>
          </p:nvSpPr>
          <p:spPr>
            <a:xfrm>
              <a:off x="1288751" y="4642003"/>
              <a:ext cx="800668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Batman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3" name="Рисунок 32" descr="Изображение выглядит как Вымышленный персонаж, Герой, Супергерой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75684A5-EAA8-6CA9-74A5-BE34716CA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790" y="3606190"/>
              <a:ext cx="1144595" cy="1144595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8749A3E-764C-396D-76AD-56B24E8B902C}"/>
              </a:ext>
            </a:extLst>
          </p:cNvPr>
          <p:cNvGrpSpPr/>
          <p:nvPr/>
        </p:nvGrpSpPr>
        <p:grpSpPr>
          <a:xfrm>
            <a:off x="144202" y="4865809"/>
            <a:ext cx="1046077" cy="1169863"/>
            <a:chOff x="144202" y="4865809"/>
            <a:chExt cx="1046077" cy="1169863"/>
          </a:xfrm>
        </p:grpSpPr>
        <p:sp>
          <p:nvSpPr>
            <p:cNvPr id="64" name="Прямокутник 63">
              <a:extLst>
                <a:ext uri="{FF2B5EF4-FFF2-40B4-BE49-F238E27FC236}">
                  <a16:creationId xmlns:a16="http://schemas.microsoft.com/office/drawing/2014/main" id="{A5E8CB41-DC36-B748-E489-0D022874E1FE}"/>
                </a:ext>
              </a:extLst>
            </p:cNvPr>
            <p:cNvSpPr/>
            <p:nvPr/>
          </p:nvSpPr>
          <p:spPr>
            <a:xfrm>
              <a:off x="167242" y="5727895"/>
              <a:ext cx="1023037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Superman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Рисунок 34" descr="Изображение выглядит как Вымышленный персонаж, Супергерой, Герой, Лига справедливости&#10;&#10;Автоматически созданное описание">
              <a:extLst>
                <a:ext uri="{FF2B5EF4-FFF2-40B4-BE49-F238E27FC236}">
                  <a16:creationId xmlns:a16="http://schemas.microsoft.com/office/drawing/2014/main" id="{315B15BF-7D18-0975-220B-D96D48871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02" y="4865809"/>
              <a:ext cx="1001286" cy="1001286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Вымышленный персонаж, Супергерой, фантастика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8063B1B5-C9C7-78A0-6453-5BF7130CF8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/>
        </p:blipFill>
        <p:spPr>
          <a:xfrm>
            <a:off x="4488097" y="4980433"/>
            <a:ext cx="720018" cy="95473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Вымышленный персонаж, Супергерой, фантастика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F6FCE0C5-09C1-BE3C-0F85-922FCF4E05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/>
        </p:blipFill>
        <p:spPr>
          <a:xfrm>
            <a:off x="5960759" y="518929"/>
            <a:ext cx="720018" cy="95473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Вымышленный персонаж, Супергерой, фантастика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F29C91A2-77FB-DBD4-3805-F744F0904C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/>
        </p:blipFill>
        <p:spPr>
          <a:xfrm rot="19552128">
            <a:off x="7921505" y="1237173"/>
            <a:ext cx="720018" cy="95473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5E00462A-0865-CAA1-3084-7ACCF5B24D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19925307">
            <a:off x="6642187" y="1317192"/>
            <a:ext cx="806181" cy="90577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B4B5011E-AD85-CDF1-5E24-BA3E2C9FC9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238792">
            <a:off x="8310095" y="2720817"/>
            <a:ext cx="806181" cy="905777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3B2C2-9A03-87C4-1336-D9421C58F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20532447">
            <a:off x="6051687" y="4619377"/>
            <a:ext cx="806181" cy="905777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09D2BF72-5B68-AEB9-3993-8DCA74463A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20532447">
            <a:off x="3988940" y="2838701"/>
            <a:ext cx="806181" cy="905777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55EBE9F-10AC-02FC-5A4D-B4FEFA527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5301907" y="5080713"/>
            <a:ext cx="719359" cy="103815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F153324-4FB6-2BD8-9F62-BE53C4B3F8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3567688" y="3754519"/>
            <a:ext cx="719359" cy="1038152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4615F92-B2A2-187D-BBE4-BBEA5D99A5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7393881" y="2043629"/>
            <a:ext cx="719359" cy="103815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D68F184-FE4F-4E2E-9EBB-41898DCBBE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5815080" y="1747959"/>
            <a:ext cx="719359" cy="1038152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8F97086-A735-E66B-D3FB-0A3322A5E7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3834557" y="1700337"/>
            <a:ext cx="719359" cy="1038152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Вымышленный персонаж, Супергерой, Герой, Лига справедливости&#10;&#10;Автоматически созданное описание">
            <a:extLst>
              <a:ext uri="{FF2B5EF4-FFF2-40B4-BE49-F238E27FC236}">
                <a16:creationId xmlns:a16="http://schemas.microsoft.com/office/drawing/2014/main" id="{D3A500E7-E1CB-0DB8-4909-31ABC8BE92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t="6600" r="9555" b="6787"/>
          <a:stretch/>
        </p:blipFill>
        <p:spPr>
          <a:xfrm>
            <a:off x="6065875" y="3326096"/>
            <a:ext cx="911103" cy="981688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Вымышленный персонаж, Супергерой, Герой, Лига справедливости&#10;&#10;Автоматически созданное описание">
            <a:extLst>
              <a:ext uri="{FF2B5EF4-FFF2-40B4-BE49-F238E27FC236}">
                <a16:creationId xmlns:a16="http://schemas.microsoft.com/office/drawing/2014/main" id="{D123AFF5-F9EC-B572-D21B-23B6FD8DAE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t="6600" r="9555" b="6787"/>
          <a:stretch/>
        </p:blipFill>
        <p:spPr>
          <a:xfrm>
            <a:off x="8047475" y="4008011"/>
            <a:ext cx="911103" cy="981688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Вымышленный персонаж, Супергерой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6D1D12A4-8302-7813-0C8E-57EBE172CC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7011">
            <a:off x="7111969" y="2969414"/>
            <a:ext cx="912084" cy="1368127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Вымышленный персонаж, Супергерой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AD25030E-9A44-B8B9-5C31-4C983E757A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25021">
            <a:off x="4712346" y="3814364"/>
            <a:ext cx="871807" cy="1307711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Вымышленный персонаж, Супергерой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49F196B7-0307-11A6-7180-10C7293B4A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948">
            <a:off x="4783249" y="1023738"/>
            <a:ext cx="871807" cy="1307711"/>
          </a:xfrm>
          <a:prstGeom prst="rect">
            <a:avLst/>
          </a:prstGeom>
        </p:spPr>
      </p:pic>
      <p:pic>
        <p:nvPicPr>
          <p:cNvPr id="86" name="подарок">
            <a:extLst>
              <a:ext uri="{FF2B5EF4-FFF2-40B4-BE49-F238E27FC236}">
                <a16:creationId xmlns:a16="http://schemas.microsoft.com/office/drawing/2014/main" id="{43D2BD4B-7D38-E0E6-AB52-1662A66233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69" y="2368489"/>
            <a:ext cx="967241" cy="979257"/>
          </a:xfrm>
          <a:prstGeom prst="rect">
            <a:avLst/>
          </a:prstGeom>
        </p:spPr>
      </p:pic>
      <p:pic>
        <p:nvPicPr>
          <p:cNvPr id="87" name="награда">
            <a:extLst>
              <a:ext uri="{FF2B5EF4-FFF2-40B4-BE49-F238E27FC236}">
                <a16:creationId xmlns:a16="http://schemas.microsoft.com/office/drawing/2014/main" id="{19191222-15EC-21EE-D1D8-FFC47C148B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90" y="1548752"/>
            <a:ext cx="3272454" cy="338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1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39" grpId="0"/>
      <p:bldP spid="46" grpId="0"/>
      <p:bldP spid="50" grpId="0"/>
      <p:bldP spid="54" grpId="0"/>
      <p:bldP spid="58" grpId="0"/>
      <p:bldP spid="68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A5737B2-DACB-4448-BFAB-10D511CE262C}"/>
</file>

<file path=customXml/itemProps2.xml><?xml version="1.0" encoding="utf-8"?>
<ds:datastoreItem xmlns:ds="http://schemas.openxmlformats.org/officeDocument/2006/customXml" ds:itemID="{42DCD006-86C5-44D0-9E98-AC9D42D9113F}"/>
</file>

<file path=customXml/itemProps3.xml><?xml version="1.0" encoding="utf-8"?>
<ds:datastoreItem xmlns:ds="http://schemas.openxmlformats.org/officeDocument/2006/customXml" ds:itemID="{87D69018-1084-4715-9812-CDB0472C001E}"/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13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7</cp:revision>
  <dcterms:created xsi:type="dcterms:W3CDTF">2024-04-12T15:28:16Z</dcterms:created>
  <dcterms:modified xsi:type="dcterms:W3CDTF">2025-06-24T09:36:06Z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