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58" y="2556898"/>
            <a:ext cx="3651702" cy="365170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