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100" d="100"/>
          <a:sy n="100" d="100"/>
        </p:scale>
        <p:origin x="31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89DF6-C157-43EA-BB1C-3CAD89CF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BDA713-2653-412C-9494-02EE53D9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B2DE-1660-420C-AF9A-DF148248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4294-75F7-48D5-8BB0-6A1BDAAF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123D7-C38D-407D-941C-3915187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22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C0BA-E1EA-4F50-8595-D73E4E0C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44672-917F-43D1-A0C4-71CE25F52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37A9-C8AD-4FB6-8CD7-1FE92459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18676-6D1E-4502-B9E9-F488EFE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24D49-A00E-444E-82F6-2170B54D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01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5D9BE-CBD1-4759-86A7-938E825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3AEB-D887-44AC-8A09-F87F060D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FDCCF-6C73-457F-B94A-89E0CFD9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CBED1-B86B-42E9-8741-191C06A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A1389-DC3B-403D-A4DF-81466D8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10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BCD6-9C18-407B-B989-EF079E7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2B347-DD21-4CC6-A547-BAF83233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4C7F9-3F7B-4B65-92ED-8B2CD15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B8CA-8419-4A47-B4ED-777C53DB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A9455-278D-4262-8D9F-C18F68D0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0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12C4-E6AE-4A6D-A252-2B42A152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A2A7E-CFE3-4EEB-854B-592295E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EFFDD-D73C-4F85-939F-9338F312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D1D1-E718-42EC-802E-F5F16C21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E4EFD-287B-42EB-A5C2-BB18D0C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7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403F-76A2-4A2C-9B3B-08348D07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908F1-0069-4C3D-B2A3-6856F0F5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0A99-D10E-4B64-B5B9-7704CA4D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A7904-BDFA-47FB-B83E-4149D45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F0DF-D402-4CF0-82C2-4307983D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2C6C-0D49-4339-BF28-B56961B3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0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10478-52CA-4F8D-AD67-9E4B10AA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F0F14-CB59-474E-B0BF-4A622114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AECDB-D145-4CAE-BC99-3046851B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134E47-216B-4783-8E94-70F5F332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38D88-22B5-4C91-AA3D-6EC1B78F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4551DF-03F1-4F22-A052-62596DBC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4E0D6-84D4-445F-9682-670CED1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D2703-BBE3-41C9-80FA-3A54E0C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82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B8249-7D4B-4CDF-9463-7015667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7ACD9-55AF-4465-8F6D-9D3CBBA2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4379D8-A227-4D97-B926-87E98610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42751-554D-437C-B00B-CC76347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561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163AB3-5CD1-4F52-8244-D9E739FB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8EE45-71EA-43C2-B364-8773C99B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739321-A3CF-4DC6-85A0-E4BA29B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8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C1298-FE1E-49AA-BAD1-027FBEB0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429C-5DA2-4CAF-A819-59E630FC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4E9AC4-3013-480F-9F0D-65D75EE7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5669D-10E4-47FE-ABD8-FA71310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F9C9E-9CF9-44AF-AC2B-3F10C91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34D7A-4ECD-45EA-A180-68D53A82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66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48BBA-6AAB-4F62-A7F9-6264E8C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2ADBF2-E3D6-4DB5-96A2-B42C03C1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EBDD8-AC6E-468D-97F4-EA157CC85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A82DE-F1DD-4D2A-87BE-A36DB2A8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9E988-373B-4E67-B118-ECB38049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00CB1-E8C5-4AE2-9687-B474BE33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86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1FC6-353D-452B-842B-61508DD6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62488-9991-4CAB-B801-398FE65B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712DA-5B1C-4B95-A643-F41628AB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614F-3383-450A-AB42-E55446991DF2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F9EE4-E3EC-4EEC-98C3-57B48953C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D170-B314-4AF4-9D23-2638D816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AECA-1791-433A-A936-B319AD3296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71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1F6A3-E7EB-444A-8F8E-C28721A6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440E1-2F46-4CBA-A01A-6B80A3B2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90" y="3345915"/>
            <a:ext cx="3279058" cy="327905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5D14C-BF7F-432B-B1EA-7CF8AFCBC638}"/>
              </a:ext>
            </a:extLst>
          </p:cNvPr>
          <p:cNvSpPr/>
          <p:nvPr/>
        </p:nvSpPr>
        <p:spPr>
          <a:xfrm>
            <a:off x="113686" y="82625"/>
            <a:ext cx="4540201" cy="1198843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52900-2619-4CB5-AC3D-2C32D3749B9C}"/>
              </a:ext>
            </a:extLst>
          </p:cNvPr>
          <p:cNvSpPr txBox="1"/>
          <p:nvPr/>
        </p:nvSpPr>
        <p:spPr>
          <a:xfrm>
            <a:off x="1384095" y="387804"/>
            <a:ext cx="323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світить</a:t>
            </a:r>
            <a:r>
              <a:rPr lang="ru-RU" sz="3200" b="1" dirty="0"/>
              <a:t> </a:t>
            </a:r>
            <a:r>
              <a:rPr lang="ru-RU" sz="3200" b="1" dirty="0" err="1"/>
              <a:t>яскраво</a:t>
            </a:r>
            <a:endParaRPr lang="ru-KZ" sz="32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869467-93A6-435C-91AF-96A7BD3A9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" y="-93309"/>
            <a:ext cx="1452804" cy="145280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DF18DF-2C00-484C-AFD6-FA934F323297}"/>
              </a:ext>
            </a:extLst>
          </p:cNvPr>
          <p:cNvSpPr/>
          <p:nvPr/>
        </p:nvSpPr>
        <p:spPr>
          <a:xfrm>
            <a:off x="2375974" y="1274843"/>
            <a:ext cx="4161707" cy="117909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308A4-ABE7-43EA-AC65-400BB022A7C1}"/>
              </a:ext>
            </a:extLst>
          </p:cNvPr>
          <p:cNvSpPr txBox="1"/>
          <p:nvPr/>
        </p:nvSpPr>
        <p:spPr>
          <a:xfrm>
            <a:off x="2505375" y="1553043"/>
            <a:ext cx="267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Центральна - </a:t>
            </a:r>
            <a:endParaRPr lang="ru-KZ" sz="3200" b="1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5DAF95-74EA-4765-A82E-4F6BCA113DB7}"/>
              </a:ext>
            </a:extLst>
          </p:cNvPr>
          <p:cNvSpPr/>
          <p:nvPr/>
        </p:nvSpPr>
        <p:spPr>
          <a:xfrm>
            <a:off x="136191" y="2473686"/>
            <a:ext cx="4540202" cy="1107478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35054-36A9-4048-99AD-95656DB5AD38}"/>
              </a:ext>
            </a:extLst>
          </p:cNvPr>
          <p:cNvSpPr txBox="1"/>
          <p:nvPr/>
        </p:nvSpPr>
        <p:spPr>
          <a:xfrm>
            <a:off x="1252703" y="2710059"/>
            <a:ext cx="35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3200" b="1" dirty="0"/>
              <a:t>п</a:t>
            </a:r>
            <a:r>
              <a:rPr lang="uk-UA" sz="3200" b="1" dirty="0"/>
              <a:t>і</a:t>
            </a:r>
            <a:r>
              <a:rPr lang="ru-RU" sz="3200" b="1" dirty="0"/>
              <a:t>шли на </a:t>
            </a:r>
            <a:r>
              <a:rPr lang="ru-RU" sz="3200" b="1" dirty="0" err="1"/>
              <a:t>танці</a:t>
            </a:r>
            <a:r>
              <a:rPr lang="ru-RU" sz="3200" b="1" dirty="0"/>
              <a:t> </a:t>
            </a:r>
            <a:endParaRPr lang="ru-KZ" sz="40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3B429F-E0CC-41A4-BBD3-4CAB426E8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10" y="2524229"/>
            <a:ext cx="1205675" cy="11845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3CB1C85-674B-42EC-B75A-0DB727DB5698}"/>
              </a:ext>
            </a:extLst>
          </p:cNvPr>
          <p:cNvSpPr/>
          <p:nvPr/>
        </p:nvSpPr>
        <p:spPr>
          <a:xfrm>
            <a:off x="2520170" y="3589099"/>
            <a:ext cx="4964069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8B13D-50BA-497E-9F52-DA5B23BEC3AE}"/>
              </a:ext>
            </a:extLst>
          </p:cNvPr>
          <p:cNvSpPr txBox="1"/>
          <p:nvPr/>
        </p:nvSpPr>
        <p:spPr>
          <a:xfrm>
            <a:off x="2547027" y="3861118"/>
            <a:ext cx="385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палаці</a:t>
            </a:r>
            <a:r>
              <a:rPr lang="ru-RU" sz="3200" b="1" dirty="0"/>
              <a:t> </a:t>
            </a:r>
            <a:r>
              <a:rPr lang="ru-RU" sz="3200" b="1" dirty="0" err="1"/>
              <a:t>сміється</a:t>
            </a:r>
            <a:endParaRPr lang="ru-KZ" sz="3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37A5AF-9D90-42C9-8085-CF4D17822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278" y="3646786"/>
            <a:ext cx="953472" cy="1004006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D99A770-87B1-4B8E-9B1A-2E8779818046}"/>
              </a:ext>
            </a:extLst>
          </p:cNvPr>
          <p:cNvSpPr/>
          <p:nvPr/>
        </p:nvSpPr>
        <p:spPr>
          <a:xfrm>
            <a:off x="113686" y="4662740"/>
            <a:ext cx="5304475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901E9-903B-4A9E-A3FA-117E17E2F312}"/>
              </a:ext>
            </a:extLst>
          </p:cNvPr>
          <p:cNvSpPr txBox="1"/>
          <p:nvPr/>
        </p:nvSpPr>
        <p:spPr>
          <a:xfrm>
            <a:off x="-54062" y="4917525"/>
            <a:ext cx="327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Куниця</a:t>
            </a:r>
            <a:r>
              <a:rPr lang="ru-RU" sz="3200" b="1" dirty="0"/>
              <a:t> купила</a:t>
            </a:r>
            <a:endParaRPr lang="ru-KZ" sz="4000" b="1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A2C5F5C-88B7-4350-8548-7885B597C9E5}"/>
              </a:ext>
            </a:extLst>
          </p:cNvPr>
          <p:cNvSpPr/>
          <p:nvPr/>
        </p:nvSpPr>
        <p:spPr>
          <a:xfrm>
            <a:off x="3646405" y="5712176"/>
            <a:ext cx="4576338" cy="1056407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187FF8-F60C-400E-9753-7A05B3B19995}"/>
              </a:ext>
            </a:extLst>
          </p:cNvPr>
          <p:cNvSpPr txBox="1"/>
          <p:nvPr/>
        </p:nvSpPr>
        <p:spPr>
          <a:xfrm>
            <a:off x="3316803" y="5991456"/>
            <a:ext cx="429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болоті</a:t>
            </a:r>
            <a:r>
              <a:rPr lang="ru-RU" sz="3200" b="1" dirty="0"/>
              <a:t> </a:t>
            </a:r>
            <a:r>
              <a:rPr lang="ru-RU" sz="3200" b="1" dirty="0" err="1"/>
              <a:t>живе</a:t>
            </a:r>
            <a:r>
              <a:rPr lang="ru-RU" sz="3200" b="1" dirty="0"/>
              <a:t> </a:t>
            </a:r>
            <a:endParaRPr lang="ru-KZ" sz="32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B2FC93-BF7A-4747-A4D9-717DC0CB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781" y="5784826"/>
            <a:ext cx="998033" cy="9980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80CA435-A29A-433E-822C-5A37AD350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47" y="49291"/>
            <a:ext cx="1390732" cy="144310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E0A48C-67D4-41DB-8E78-CD96C1AAB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71" y="1047786"/>
            <a:ext cx="1969095" cy="1979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78ED187-4D8A-9FEE-7F74-F0F4F437C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67" y="1280923"/>
            <a:ext cx="1180148" cy="118014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ADFCA96D-9859-1C4E-D838-2D1C97B28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72" y="4420782"/>
            <a:ext cx="1441725" cy="14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8567 0.00671 C -0.10403 0.00764 -0.12994 0.01736 -0.15559 0.03217 C -0.18515 0.0493 -0.20755 0.06759 -0.22291 0.08634 L -0.29492 0.17037 " pathEditMode="relative" rAng="4320000" ptsTypes="AAA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92 0.16991 L -0.18515 0.1169 C -0.1625 0.10555 -0.13138 0.1088 -0.10052 0.1243 C -0.06549 0.14236 -0.03971 0.16782 -0.02395 0.1993 L 0.05365 0.34676 " pathEditMode="relative" rAng="960000" ptsTypes="AAA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4675 C 0.04727 0.34074 0.02539 0.33518 0.01745 0.33518 C -0.03099 0.33518 -0.08112 0.42731 -0.08112 0.5199 C -0.08112 0.47314 -0.10625 0.42731 -0.12968 0.42731 C -0.15481 0.42731 -0.17825 0.47384 -0.17825 0.5199 C -0.17825 0.49675 -0.19062 0.47314 -0.20325 0.47314 C -0.21575 0.47314 -0.22838 0.49606 -0.22838 0.5199 C -0.22838 0.50787 -0.23463 0.49675 -0.24075 0.49675 C -0.24713 0.49675 -0.25325 0.50856 -0.25325 0.5199 C -0.25325 0.51365 -0.25625 0.50787 -0.2595 0.50787 C -0.26119 0.50787 -0.26588 0.51388 -0.26588 0.5199 C -0.26588 0.51689 -0.26744 0.51365 -0.26888 0.51365 C -0.26888 0.51296 -0.272 0.51666 -0.272 0.5199 C -0.272 0.51828 -0.272 0.51689 -0.27356 0.51689 C -0.27356 0.51759 -0.27526 0.51828 -0.27526 0.5199 C -0.27526 0.51898 -0.27526 0.51828 -0.27526 0.51759 C -0.27682 0.51759 -0.27682 0.51828 -0.27682 0.51898 C -0.27851 0.51898 -0.27851 0.51828 -0.27851 0.51759 C -0.28007 0.51759 -0.28007 0.51828 -0.28007 0.51898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08 0.51898 L -0.15925 0.50625 C -0.13399 0.503 -0.09753 0.50995 -0.0599 0.52407 C -0.01745 0.54027 0.01562 0.55902 0.03789 0.58101 L 0.14557 0.67893 " pathEditMode="relative" rAng="720000" ptsTypes="AAA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57 0.67893 L 0.05794 0.58611 C 0.03945 0.56481 0.0138 0.55763 -0.01237 0.56319 C -0.04219 0.56828 -0.06511 0.58773 -0.07995 0.61666 L -0.15196 0.7456 " pathEditMode="relative" rAng="21180000" ptsTypes="AAA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2024-08-24T19:36:56Z</dcterms:created>
  <dcterms:modified xsi:type="dcterms:W3CDTF">2024-11-29T18:48:45Z</dcterms:modified>
</cp:coreProperties>
</file>