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8"/>
  </p:normalViewPr>
  <p:slideViewPr>
    <p:cSldViewPr snapToGrid="0">
      <p:cViewPr varScale="1">
        <p:scale>
          <a:sx n="102" d="100"/>
          <a:sy n="102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5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1 581 24575,'1'0'0,"1"0"0,0-1 0,-1 1 0,1-1 0,0 1 0,-1-1 0,1 0 0,0 1 0,-1-1 0,1 0 0,-1 0 0,0 0 0,1-1 0,-1 1 0,0 0 0,0 0 0,1-1 0,-1 1 0,0-1 0,0 1 0,-1-1 0,2-1 0,16-40 0,-15 34 0,49-119 0,-47 118 0,0 1 0,1 0 0,13-17 0,-13 18 0,1-1 0,-2 1 0,1-1 0,5-13 0,34-76 0,10-29 0,-37 86-1365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5:00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24575,'0'3'0,"0"1"0,0-1 0,0 1 0,0-1 0,1 1 0,-1-1 0,1 1 0,0-1 0,0 0 0,1 1 0,-1-1 0,1 0 0,-1 0 0,5 5 0,-1-3 0,0 0 0,1-1 0,-1 0 0,1 0 0,0 0 0,9 4 0,3 1 0,1-1 0,26 7 0,-31-11 0,1 1 0,-1 1 0,0 0 0,0 0 0,19 14 0,-7-3 0,1-1 0,39 17 0,-37-19 0,0 1 0,29 20 0,-18-10-1365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26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customXml" Target="../ink/ink2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customXml" Target="../ink/ink1.xml"/><Relationship Id="rId25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29" Type="http://schemas.openxmlformats.org/officeDocument/2006/relationships/image" Target="../media/image22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1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customXml" Target="../ink/ink3.xml"/><Relationship Id="rId28" Type="http://schemas.openxmlformats.org/officeDocument/2006/relationships/image" Target="../media/image21.png"/><Relationship Id="rId10" Type="http://schemas.openxmlformats.org/officeDocument/2006/relationships/image" Target="../media/image8.png"/><Relationship Id="rId31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Relationship Id="rId27" Type="http://schemas.openxmlformats.org/officeDocument/2006/relationships/image" Target="../media/image20.png"/><Relationship Id="rId30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55" y="-41097"/>
            <a:ext cx="12237247" cy="6958453"/>
          </a:xfrm>
          <a:prstGeom prst="rect">
            <a:avLst/>
          </a:prstGeom>
        </p:spPr>
      </p:pic>
      <p:sp>
        <p:nvSpPr>
          <p:cNvPr id="63" name="Блок-схема: альтернативный процесс 62"/>
          <p:cNvSpPr/>
          <p:nvPr/>
        </p:nvSpPr>
        <p:spPr>
          <a:xfrm>
            <a:off x="5267990" y="1730073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альтернативный процесс 60"/>
          <p:cNvSpPr/>
          <p:nvPr/>
        </p:nvSpPr>
        <p:spPr>
          <a:xfrm>
            <a:off x="636475" y="1775410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557211" y="2767541"/>
            <a:ext cx="2359351" cy="2141553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381389" y="2612987"/>
            <a:ext cx="2794573" cy="2519696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915125" y="3189672"/>
            <a:ext cx="3678825" cy="1562887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4" name="Группа 53"/>
          <p:cNvGrpSpPr/>
          <p:nvPr/>
        </p:nvGrpSpPr>
        <p:grpSpPr>
          <a:xfrm>
            <a:off x="5637212" y="1938211"/>
            <a:ext cx="3517415" cy="3841391"/>
            <a:chOff x="6414536" y="829735"/>
            <a:chExt cx="5133913" cy="5661368"/>
          </a:xfrm>
        </p:grpSpPr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26382" y="2284842"/>
              <a:ext cx="2950720" cy="2792210"/>
            </a:xfrm>
            <a:prstGeom prst="rect">
              <a:avLst/>
            </a:prstGeom>
          </p:spPr>
        </p:pic>
        <p:pic>
          <p:nvPicPr>
            <p:cNvPr id="48" name="Рисунок 4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87011" y="829735"/>
              <a:ext cx="237519" cy="1481666"/>
            </a:xfrm>
            <a:prstGeom prst="rect">
              <a:avLst/>
            </a:prstGeom>
          </p:spPr>
        </p:pic>
        <p:pic>
          <p:nvPicPr>
            <p:cNvPr id="49" name="Рисунок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836929" y="5009647"/>
              <a:ext cx="237765" cy="1481456"/>
            </a:xfrm>
            <a:prstGeom prst="rect">
              <a:avLst/>
            </a:prstGeom>
          </p:spPr>
        </p:pic>
        <p:pic>
          <p:nvPicPr>
            <p:cNvPr id="50" name="Рисунок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3090465">
              <a:off x="10627879" y="1781180"/>
              <a:ext cx="237765" cy="1481456"/>
            </a:xfrm>
            <a:prstGeom prst="rect">
              <a:avLst/>
            </a:prstGeom>
          </p:spPr>
        </p:pic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7808751">
              <a:off x="10688838" y="3896101"/>
              <a:ext cx="237765" cy="1481456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351232">
              <a:off x="6414536" y="2158530"/>
              <a:ext cx="1438781" cy="883997"/>
            </a:xfrm>
            <a:prstGeom prst="rect">
              <a:avLst/>
            </a:prstGeom>
          </p:spPr>
        </p:pic>
        <p:pic>
          <p:nvPicPr>
            <p:cNvPr id="53" name="Рисунок 5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267431">
              <a:off x="6513130" y="4278406"/>
              <a:ext cx="1310754" cy="1115665"/>
            </a:xfrm>
            <a:prstGeom prst="rect">
              <a:avLst/>
            </a:prstGeom>
          </p:spPr>
        </p:pic>
      </p:grpSp>
      <p:grpSp>
        <p:nvGrpSpPr>
          <p:cNvPr id="37" name="Группа 36"/>
          <p:cNvGrpSpPr/>
          <p:nvPr/>
        </p:nvGrpSpPr>
        <p:grpSpPr>
          <a:xfrm>
            <a:off x="5940055" y="2581897"/>
            <a:ext cx="2913339" cy="2429791"/>
            <a:chOff x="7166304" y="2185463"/>
            <a:chExt cx="3340898" cy="3145809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7166304" y="2185463"/>
              <a:ext cx="3340898" cy="3145809"/>
              <a:chOff x="7166304" y="2185463"/>
              <a:chExt cx="3340898" cy="3145809"/>
            </a:xfrm>
          </p:grpSpPr>
          <p:pic>
            <p:nvPicPr>
              <p:cNvPr id="21" name="Рисунок 2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166304" y="2185463"/>
                <a:ext cx="3340898" cy="3145809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sp>
            <p:nvSpPr>
              <p:cNvPr id="32" name="Овал 31"/>
              <p:cNvSpPr/>
              <p:nvPr/>
            </p:nvSpPr>
            <p:spPr>
              <a:xfrm>
                <a:off x="7753218" y="2818190"/>
                <a:ext cx="2123306" cy="1987884"/>
              </a:xfrm>
              <a:prstGeom prst="ellips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057993" y="3678766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240999" y="3668862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</p:grpSp>
      <p:grpSp>
        <p:nvGrpSpPr>
          <p:cNvPr id="46" name="Группа 45"/>
          <p:cNvGrpSpPr/>
          <p:nvPr/>
        </p:nvGrpSpPr>
        <p:grpSpPr>
          <a:xfrm>
            <a:off x="5531980" y="3040411"/>
            <a:ext cx="3685229" cy="2116396"/>
            <a:chOff x="6791660" y="2837986"/>
            <a:chExt cx="4133446" cy="2426196"/>
          </a:xfrm>
          <a:solidFill>
            <a:schemeClr val="tx1"/>
          </a:solidFill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791660" y="2837986"/>
              <a:ext cx="4133446" cy="1755800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2" name="Рисунок 41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733748" y="4577165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3" name="Рисунок 42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967494" y="4584578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5400000">
              <a:off x="8848590" y="4922776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</p:grpSp>
      <p:sp>
        <p:nvSpPr>
          <p:cNvPr id="2" name="Равнобедренный треугольник 1"/>
          <p:cNvSpPr/>
          <p:nvPr/>
        </p:nvSpPr>
        <p:spPr>
          <a:xfrm rot="10800000">
            <a:off x="1537899" y="2625541"/>
            <a:ext cx="2412183" cy="2901415"/>
          </a:xfrm>
          <a:prstGeom prst="triangl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6073877" y="1810925"/>
            <a:ext cx="2536156" cy="4113709"/>
            <a:chOff x="8536099" y="2095900"/>
            <a:chExt cx="2536156" cy="4113709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536099" y="3161345"/>
              <a:ext cx="2536156" cy="3048264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739732">
              <a:off x="10005537" y="2095900"/>
              <a:ext cx="188992" cy="1121761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20560045">
              <a:off x="9388839" y="2145393"/>
              <a:ext cx="188992" cy="1121761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9726306" y="2131390"/>
              <a:ext cx="188992" cy="1121761"/>
            </a:xfrm>
            <a:prstGeom prst="rect">
              <a:avLst/>
            </a:prstGeom>
          </p:spPr>
        </p:pic>
      </p:grpSp>
      <p:sp>
        <p:nvSpPr>
          <p:cNvPr id="9" name="Овал 8"/>
          <p:cNvSpPr/>
          <p:nvPr/>
        </p:nvSpPr>
        <p:spPr>
          <a:xfrm>
            <a:off x="1853481" y="2557620"/>
            <a:ext cx="1835844" cy="2854589"/>
          </a:xfrm>
          <a:prstGeom prst="ellips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291150" y="1929729"/>
            <a:ext cx="1914310" cy="4838061"/>
            <a:chOff x="8917290" y="2088563"/>
            <a:chExt cx="1914310" cy="48380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917290" y="2088563"/>
              <a:ext cx="1914310" cy="2932430"/>
            </a:xfrm>
            <a:prstGeom prst="rect">
              <a:avLst/>
            </a:prstGeom>
          </p:spPr>
        </p:pic>
        <p:sp>
          <p:nvSpPr>
            <p:cNvPr id="11" name="Равнобедренный треугольник 10"/>
            <p:cNvSpPr/>
            <p:nvPr/>
          </p:nvSpPr>
          <p:spPr>
            <a:xfrm>
              <a:off x="9573417" y="4979664"/>
              <a:ext cx="516933" cy="340046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Дуга 12"/>
            <p:cNvSpPr/>
            <p:nvPr/>
          </p:nvSpPr>
          <p:spPr>
            <a:xfrm>
              <a:off x="9550346" y="5319374"/>
              <a:ext cx="516933" cy="1607250"/>
            </a:xfrm>
            <a:prstGeom prst="arc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Блок-схема: решение 14"/>
          <p:cNvSpPr/>
          <p:nvPr/>
        </p:nvSpPr>
        <p:spPr>
          <a:xfrm>
            <a:off x="1306907" y="2825519"/>
            <a:ext cx="2851044" cy="1819579"/>
          </a:xfrm>
          <a:prstGeom prst="flowChartDecision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5692110" y="2820804"/>
            <a:ext cx="3488706" cy="1920406"/>
            <a:chOff x="7904290" y="2967842"/>
            <a:chExt cx="3488706" cy="1920406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262661" y="2967842"/>
              <a:ext cx="3005588" cy="1920406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7" name="Рукописный ввод 16"/>
                <p14:cNvContentPartPr/>
                <p14:nvPr/>
              </p14:nvContentPartPr>
              <p14:xfrm>
                <a:off x="10409116" y="3694065"/>
                <a:ext cx="360" cy="360"/>
              </p14:xfrm>
            </p:contentPart>
          </mc:Choice>
          <mc:Fallback xmlns="">
            <p:pic>
              <p:nvPicPr>
                <p:cNvPr id="17" name="Рукописный ввод 16"/>
              </p:nvPicPr>
              <p:blipFill>
                <a:blip r:embed="rId20"/>
              </p:blipFill>
              <p:spPr>
                <a:xfrm>
                  <a:off x="10409116" y="3694065"/>
                  <a:ext cx="360" cy="360"/>
                </a:xfrm>
                <a:prstGeom prst="rect"/>
              </p:spPr>
            </p:pic>
          </mc:Fallback>
        </mc:AlternateContent>
        <p:grpSp>
          <p:nvGrpSpPr>
            <p:cNvPr id="22" name="Группа 21"/>
            <p:cNvGrpSpPr/>
            <p:nvPr/>
          </p:nvGrpSpPr>
          <p:grpSpPr>
            <a:xfrm>
              <a:off x="11157556" y="3716385"/>
              <a:ext cx="235440" cy="371880"/>
              <a:chOff x="11157556" y="3716385"/>
              <a:chExt cx="235440" cy="371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8" name="Рукописный ввод 17"/>
                  <p14:cNvContentPartPr/>
                  <p14:nvPr/>
                </p14:nvContentPartPr>
                <p14:xfrm>
                  <a:off x="11157556" y="3716385"/>
                  <a:ext cx="105840" cy="209520"/>
                </p14:xfrm>
              </p:contentPart>
            </mc:Choice>
            <mc:Fallback xmlns="">
              <p:pic>
                <p:nvPicPr>
                  <p:cNvPr id="18" name="Рукописный ввод 17"/>
                </p:nvPicPr>
                <p:blipFill>
                  <a:blip r:embed="rId22"/>
                </p:blipFill>
                <p:spPr>
                  <a:xfrm>
                    <a:off x="11157556" y="3716385"/>
                    <a:ext cx="105840" cy="209520"/>
                  </a:xfrm>
                  <a:prstGeom prst="rect"/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9" name="Рукописный ввод 18"/>
                  <p14:cNvContentPartPr/>
                  <p14:nvPr/>
                </p14:nvContentPartPr>
                <p14:xfrm>
                  <a:off x="11203276" y="3971265"/>
                  <a:ext cx="189720" cy="117000"/>
                </p14:xfrm>
              </p:contentPart>
            </mc:Choice>
            <mc:Fallback xmlns="">
              <p:pic>
                <p:nvPicPr>
                  <p:cNvPr id="19" name="Рукописный ввод 18"/>
                </p:nvPicPr>
                <p:blipFill>
                  <a:blip r:embed="rId24"/>
                </p:blipFill>
                <p:spPr>
                  <a:xfrm>
                    <a:off x="11203276" y="3971265"/>
                    <a:ext cx="189720" cy="117000"/>
                  </a:xfrm>
                  <a:prstGeom prst="rect"/>
                </p:spPr>
              </p:pic>
            </mc:Fallback>
          </mc:AlternateContent>
        </p:grpSp>
        <p:sp>
          <p:nvSpPr>
            <p:cNvPr id="23" name="Равнобедренный треугольник 22"/>
            <p:cNvSpPr/>
            <p:nvPr/>
          </p:nvSpPr>
          <p:spPr>
            <a:xfrm rot="5400000">
              <a:off x="7566535" y="3732089"/>
              <a:ext cx="1110789" cy="435280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Трапеция 24"/>
          <p:cNvSpPr/>
          <p:nvPr/>
        </p:nvSpPr>
        <p:spPr>
          <a:xfrm>
            <a:off x="1360430" y="2707389"/>
            <a:ext cx="2686267" cy="1967085"/>
          </a:xfrm>
          <a:prstGeom prst="trapezoid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Группа 28"/>
          <p:cNvGrpSpPr/>
          <p:nvPr/>
        </p:nvGrpSpPr>
        <p:grpSpPr>
          <a:xfrm>
            <a:off x="5924347" y="2092707"/>
            <a:ext cx="2786113" cy="4068865"/>
            <a:chOff x="8398210" y="2504028"/>
            <a:chExt cx="2786113" cy="4068865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8398210" y="2504028"/>
              <a:ext cx="2786113" cy="2048434"/>
            </a:xfrm>
            <a:prstGeom prst="rect">
              <a:avLst/>
            </a:prstGeom>
          </p:spPr>
        </p:pic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951812">
              <a:off x="9290380" y="5640124"/>
              <a:ext cx="1115665" cy="932769"/>
            </a:xfrm>
            <a:prstGeom prst="rect">
              <a:avLst/>
            </a:prstGeom>
          </p:spPr>
        </p:pic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8080694">
              <a:off x="9053985" y="4667713"/>
              <a:ext cx="1548867" cy="1294954"/>
            </a:xfrm>
            <a:prstGeom prst="rect">
              <a:avLst/>
            </a:prstGeom>
          </p:spPr>
        </p:pic>
      </p:grpSp>
      <p:sp>
        <p:nvSpPr>
          <p:cNvPr id="30" name="Часть круга 29"/>
          <p:cNvSpPr/>
          <p:nvPr/>
        </p:nvSpPr>
        <p:spPr>
          <a:xfrm>
            <a:off x="1485177" y="2636144"/>
            <a:ext cx="2607113" cy="2419647"/>
          </a:xfrm>
          <a:prstGeom prst="pi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5898625" y="2073380"/>
            <a:ext cx="4002988" cy="3907767"/>
            <a:chOff x="8473538" y="2418379"/>
            <a:chExt cx="4002988" cy="3907767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27"/>
            <a:stretch>
              <a:fillRect/>
            </a:stretch>
          </p:blipFill>
          <p:spPr>
            <a:xfrm rot="19254475">
              <a:off x="9344790" y="4651462"/>
              <a:ext cx="1369249" cy="1425758"/>
            </a:xfrm>
            <a:prstGeom prst="rect">
              <a:avLst/>
            </a:prstGeom>
          </p:spPr>
        </p:pic>
        <p:grpSp>
          <p:nvGrpSpPr>
            <p:cNvPr id="57" name="Группа 56"/>
            <p:cNvGrpSpPr/>
            <p:nvPr/>
          </p:nvGrpSpPr>
          <p:grpSpPr>
            <a:xfrm>
              <a:off x="8473538" y="2418379"/>
              <a:ext cx="4002988" cy="3907767"/>
              <a:chOff x="8473538" y="2418379"/>
              <a:chExt cx="4002988" cy="3907767"/>
            </a:xfrm>
          </p:grpSpPr>
          <p:pic>
            <p:nvPicPr>
              <p:cNvPr id="31" name="Рисунок 30"/>
              <p:cNvPicPr>
                <a:picLocks noChangeAspect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473538" y="2469275"/>
                <a:ext cx="2688569" cy="2493480"/>
              </a:xfrm>
              <a:prstGeom prst="rect">
                <a:avLst/>
              </a:prstGeom>
            </p:spPr>
          </p:pic>
          <p:pic>
            <p:nvPicPr>
              <p:cNvPr id="40" name="Рисунок 39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2693">
                <a:off x="8631716" y="4353919"/>
                <a:ext cx="1969179" cy="1975275"/>
              </a:xfrm>
              <a:prstGeom prst="rect">
                <a:avLst/>
              </a:prstGeom>
            </p:spPr>
          </p:pic>
          <p:pic>
            <p:nvPicPr>
              <p:cNvPr id="41" name="Рисунок 40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0568">
                <a:off x="10504299" y="2415331"/>
                <a:ext cx="1969179" cy="1975275"/>
              </a:xfrm>
              <a:prstGeom prst="rect">
                <a:avLst/>
              </a:prstGeom>
            </p:spPr>
          </p:pic>
          <p:sp>
            <p:nvSpPr>
              <p:cNvPr id="45" name="Блок-схема: узел 44"/>
              <p:cNvSpPr/>
              <p:nvPr/>
            </p:nvSpPr>
            <p:spPr>
              <a:xfrm>
                <a:off x="8824156" y="5688159"/>
                <a:ext cx="589164" cy="506049"/>
              </a:xfrm>
              <a:prstGeom prst="flowChartConnector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55" name="Рисунок 54"/>
              <p:cNvPicPr>
                <a:picLocks noChangeAspect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223233" y="5621641"/>
                <a:ext cx="664522" cy="585267"/>
              </a:xfrm>
              <a:prstGeom prst="rect">
                <a:avLst/>
              </a:prstGeom>
            </p:spPr>
          </p:pic>
        </p:grpSp>
      </p:grpSp>
      <p:pic>
        <p:nvPicPr>
          <p:cNvPr id="12" name="Picture 11" descr="Без назви-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9587865" y="2825750"/>
            <a:ext cx="2602230" cy="2602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0" grpId="1" animBg="1"/>
      <p:bldP spid="38" grpId="0" animBg="1"/>
      <p:bldP spid="38" grpId="1" animBg="1"/>
      <p:bldP spid="2" grpId="0" animBg="1"/>
      <p:bldP spid="2" grpId="1" animBg="1"/>
      <p:bldP spid="9" grpId="0" animBg="1"/>
      <p:bldP spid="9" grpId="1" animBg="1"/>
      <p:bldP spid="15" grpId="0" animBg="1"/>
      <p:bldP spid="15" grpId="1" animBg="1"/>
      <p:bldP spid="25" grpId="0" animBg="1"/>
      <p:bldP spid="25" grpId="1" animBg="1"/>
      <p:bldP spid="30" grpId="0" animBg="1"/>
      <p:bldP spid="3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Мосалкова</dc:creator>
  <cp:lastModifiedBy>Администратор</cp:lastModifiedBy>
  <cp:revision>9</cp:revision>
  <dcterms:created xsi:type="dcterms:W3CDTF">2024-04-28T20:54:00Z</dcterms:created>
  <dcterms:modified xsi:type="dcterms:W3CDTF">2024-11-11T09:41:42Z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6E9CFD193603401591835A1ABBEBC3D2_12</vt:lpwstr>
  </property>
  <property fmtid="{D5CDD505-2E9C-101B-9397-08002B2CF9AE}" pid="3" name="KSOProductBuildVer">
    <vt:lpwstr>1033-12.2.0.17119</vt:lpwstr>
  </property>
</Properties>
</file>