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" y="3405226"/>
            <a:ext cx="2590717" cy="25907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