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9708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9260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078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2415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967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6599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402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0527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1525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6641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0083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0565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64"/>
            <a:ext cx="12192000" cy="69124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958" y="2556898"/>
            <a:ext cx="3651702" cy="3651702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545079" y="111279"/>
            <a:ext cx="7444414" cy="6230471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508" y="-150399"/>
            <a:ext cx="3588627" cy="358862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841" y="3382318"/>
            <a:ext cx="2689412" cy="2689412"/>
          </a:xfrm>
          <a:prstGeom prst="rect">
            <a:avLst/>
          </a:prstGeom>
        </p:spPr>
      </p:pic>
      <p:sp>
        <p:nvSpPr>
          <p:cNvPr id="30" name="Oval Callout 29"/>
          <p:cNvSpPr/>
          <p:nvPr/>
        </p:nvSpPr>
        <p:spPr>
          <a:xfrm>
            <a:off x="6250146" y="1536924"/>
            <a:ext cx="2385570" cy="1863827"/>
          </a:xfrm>
          <a:prstGeom prst="wedgeEllipse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972" y="1765216"/>
            <a:ext cx="1290024" cy="129002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652" y="1753187"/>
            <a:ext cx="1389528" cy="138952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096" y="1528065"/>
            <a:ext cx="1803073" cy="183977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972" y="1779944"/>
            <a:ext cx="1287323" cy="128732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152" y="1779943"/>
            <a:ext cx="1407595" cy="140759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973" y="1904370"/>
            <a:ext cx="1284557" cy="128455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416" y="1912270"/>
            <a:ext cx="1272988" cy="127298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133" y="1545904"/>
            <a:ext cx="1854847" cy="185484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009" y="3908933"/>
            <a:ext cx="1806388" cy="180638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654" y="333947"/>
            <a:ext cx="1871224" cy="187122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077" y="4382749"/>
            <a:ext cx="1430582" cy="143058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209" y="2068890"/>
            <a:ext cx="1671049" cy="170505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9" y="2100462"/>
            <a:ext cx="1619393" cy="161939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181" y="2219944"/>
            <a:ext cx="1435894" cy="143589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405" y="545199"/>
            <a:ext cx="1336646" cy="133664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628" y="439561"/>
            <a:ext cx="1690257" cy="169025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275" y="2249475"/>
            <a:ext cx="1389529" cy="138952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682" y="454805"/>
            <a:ext cx="1540665" cy="154517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659" y="4420785"/>
            <a:ext cx="1442740" cy="144865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605" y="3721307"/>
            <a:ext cx="2395058" cy="2395058"/>
          </a:xfrm>
          <a:prstGeom prst="rect">
            <a:avLst/>
          </a:prstGeom>
        </p:spPr>
      </p:pic>
      <p:grpSp>
        <p:nvGrpSpPr>
          <p:cNvPr id="62" name="Group 61"/>
          <p:cNvGrpSpPr/>
          <p:nvPr/>
        </p:nvGrpSpPr>
        <p:grpSpPr>
          <a:xfrm>
            <a:off x="4563817" y="4048641"/>
            <a:ext cx="4200824" cy="2297053"/>
            <a:chOff x="1992370" y="2797025"/>
            <a:chExt cx="6167464" cy="3659361"/>
          </a:xfrm>
        </p:grpSpPr>
        <p:grpSp>
          <p:nvGrpSpPr>
            <p:cNvPr id="11" name="Group 10"/>
            <p:cNvGrpSpPr/>
            <p:nvPr/>
          </p:nvGrpSpPr>
          <p:grpSpPr>
            <a:xfrm>
              <a:off x="1992370" y="2960305"/>
              <a:ext cx="3496081" cy="3496081"/>
              <a:chOff x="2980976" y="3552513"/>
              <a:chExt cx="3496081" cy="3496081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80976" y="3552513"/>
                <a:ext cx="3496081" cy="3496081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54185">
                <a:off x="3945661" y="3755975"/>
                <a:ext cx="1666872" cy="1666872"/>
              </a:xfrm>
              <a:prstGeom prst="rect">
                <a:avLst/>
              </a:prstGeom>
            </p:spPr>
          </p:pic>
        </p:grp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681007" y="2797025"/>
              <a:ext cx="3478827" cy="3478827"/>
            </a:xfrm>
            <a:prstGeom prst="rect">
              <a:avLst/>
            </a:prstGeom>
          </p:spPr>
        </p:pic>
      </p:grpSp>
      <p:pic>
        <p:nvPicPr>
          <p:cNvPr id="63" name="Picture 6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624" y="-40276"/>
            <a:ext cx="2837024" cy="283702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633586" y="4073473"/>
            <a:ext cx="2232473" cy="2357732"/>
            <a:chOff x="3201491" y="4070774"/>
            <a:chExt cx="3496081" cy="3496081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1491" y="4070774"/>
              <a:ext cx="3496081" cy="3496081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54185">
              <a:off x="4173155" y="4322105"/>
              <a:ext cx="1666872" cy="1666872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841" y="1695362"/>
            <a:ext cx="4174076" cy="4174076"/>
          </a:xfrm>
          <a:prstGeom prst="rect">
            <a:avLst/>
          </a:prstGeom>
        </p:spPr>
      </p:pic>
      <p:pic>
        <p:nvPicPr>
          <p:cNvPr id="1026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596" y="-179817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95" y="-176111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181" y="-186642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15" y="1665577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669" y="1813323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6449" y="2016085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658" y="3749920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424" y="3469887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ross Out Clip Art - ClipArt Best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214" y="138323"/>
            <a:ext cx="608073" cy="60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6" descr="Cross Out Clip Art - ClipArt Best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378" y="2115884"/>
            <a:ext cx="608073" cy="60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6" descr="Cross Out Clip Art - ClipArt Best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083" y="3971521"/>
            <a:ext cx="608073" cy="60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6" descr="Cross Out Clip Art - ClipArt Best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3058" y="4165894"/>
            <a:ext cx="608073" cy="60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81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500"/>
                            </p:stCondLst>
                            <p:childTnLst>
                              <p:par>
                                <p:cTn id="1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111E-6 L 0.13881 1.11111E-6 C 0.20092 1.11111E-6 0.27774 -0.14329 0.27774 -0.25903 L 0.27774 -0.51806 " pathEditMode="relative" rAng="0" ptsTypes="AAAA">
                                      <p:cBhvr>
                                        <p:cTn id="21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80" y="-2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000"/>
                            </p:stCondLst>
                            <p:childTnLst>
                              <p:par>
                                <p:cTn id="21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00"/>
                            </p:stCondLst>
                            <p:childTnLst>
                              <p:par>
                                <p:cTn id="234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00"/>
                            </p:stCondLst>
                            <p:childTnLst>
                              <p:par>
                                <p:cTn id="246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>
                      <p:stCondLst>
                        <p:cond delay="0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6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1" fill="hold">
                      <p:stCondLst>
                        <p:cond delay="0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36324872565BB459892B1B9D623CC6C" ma:contentTypeVersion="10" ma:contentTypeDescription="Создание документа." ma:contentTypeScope="" ma:versionID="58348f66b60c9e37d9d46b04f2675f2d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051e758060a6c189d5b5639ed575759e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BBE6D9E-0276-4E16-ADFA-95A5A6C2948A}"/>
</file>

<file path=customXml/itemProps2.xml><?xml version="1.0" encoding="utf-8"?>
<ds:datastoreItem xmlns:ds="http://schemas.openxmlformats.org/officeDocument/2006/customXml" ds:itemID="{9603FD9D-6542-4EE9-AECF-ED3E570B2B95}"/>
</file>

<file path=customXml/itemProps3.xml><?xml version="1.0" encoding="utf-8"?>
<ds:datastoreItem xmlns:ds="http://schemas.openxmlformats.org/officeDocument/2006/customXml" ds:itemID="{0E0B7D28-855B-4D82-99D3-1603417FC135}"/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Марианна Сита</cp:lastModifiedBy>
  <cp:revision>13</cp:revision>
  <dcterms:created xsi:type="dcterms:W3CDTF">2024-12-06T12:23:01Z</dcterms:created>
  <dcterms:modified xsi:type="dcterms:W3CDTF">2024-12-12T01:14:16Z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