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" y="3589851"/>
            <a:ext cx="3086937" cy="308693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