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533" y="8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9.png"/><Relationship Id="rId2" Type="http://schemas.openxmlformats.org/officeDocument/2006/relationships/image" Target="../media/image2.png"/><Relationship Id="rId19" Type="http://schemas.openxmlformats.org/officeDocument/2006/relationships/tags" Target="../tags/tag1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539480" y="2953385"/>
            <a:ext cx="3634105" cy="363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A18A57-6DA3-4F1C-A822-C831DEBC4B81}"/>
</file>

<file path=customXml/itemProps2.xml><?xml version="1.0" encoding="utf-8"?>
<ds:datastoreItem xmlns:ds="http://schemas.openxmlformats.org/officeDocument/2006/customXml" ds:itemID="{4E445672-085C-4CA1-8986-D9523BA27D15}"/>
</file>

<file path=customXml/itemProps3.xml><?xml version="1.0" encoding="utf-8"?>
<ds:datastoreItem xmlns:ds="http://schemas.openxmlformats.org/officeDocument/2006/customXml" ds:itemID="{A28431FA-AEFE-46AD-AB2F-16902BA3214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2024-05-10T06:38:00Z</dcterms:created>
  <dcterms:modified xsi:type="dcterms:W3CDTF">2024-07-12T09:01:47Z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